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3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6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1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7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91D7-4C28-4F16-BDEE-ED115638869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2069-6A5F-49D5-8189-BD414A514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599"/>
            <a:ext cx="7147417" cy="274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14741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30363" y="533400"/>
            <a:ext cx="35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Hong Kong and Singapore compared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0363" y="4495800"/>
            <a:ext cx="3667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broadband price/month in USD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6324600"/>
            <a:ext cx="3123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paper by Don Rodney </a:t>
            </a:r>
            <a:r>
              <a:rPr lang="en-US" sz="1400" dirty="0" err="1" smtClean="0"/>
              <a:t>Junio</a:t>
            </a:r>
            <a:r>
              <a:rPr lang="en-US" sz="1400" dirty="0" smtClean="0"/>
              <a:t>, Intern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t LIRNEasia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52400"/>
            <a:ext cx="7772400" cy="754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</dc:creator>
  <cp:lastModifiedBy>Rohan</cp:lastModifiedBy>
  <cp:revision>4</cp:revision>
  <dcterms:created xsi:type="dcterms:W3CDTF">2012-09-14T18:52:21Z</dcterms:created>
  <dcterms:modified xsi:type="dcterms:W3CDTF">2012-09-14T19:45:51Z</dcterms:modified>
</cp:coreProperties>
</file>