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99" d="100"/>
          <a:sy n="99" d="100"/>
        </p:scale>
        <p:origin x="-188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dia%20Chautari\Desktop\Book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dia%20Chautari\Desktop\Book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Population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Rural</c:v>
                </c:pt>
                <c:pt idx="1">
                  <c:v>Urban</c:v>
                </c:pt>
              </c:strCache>
            </c:strRef>
          </c:cat>
          <c:val>
            <c:numRef>
              <c:f>Sheet1!$B$2:$C$2</c:f>
              <c:numCache>
                <c:formatCode>0%</c:formatCode>
                <c:ptCount val="2"/>
                <c:pt idx="0">
                  <c:v>0.83</c:v>
                </c:pt>
                <c:pt idx="1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2434216"/>
        <c:axId val="-2102431176"/>
      </c:barChart>
      <c:catAx>
        <c:axId val="-2102434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02431176"/>
        <c:crosses val="autoZero"/>
        <c:auto val="1"/>
        <c:lblAlgn val="ctr"/>
        <c:lblOffset val="100"/>
        <c:noMultiLvlLbl val="0"/>
      </c:catAx>
      <c:valAx>
        <c:axId val="-210243117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-2102434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Internet Users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Rural</c:v>
                </c:pt>
                <c:pt idx="1">
                  <c:v>Urban</c:v>
                </c:pt>
              </c:strCache>
            </c:strRef>
          </c:cat>
          <c:val>
            <c:numRef>
              <c:f>Sheet1!$B$2:$C$2</c:f>
              <c:numCache>
                <c:formatCode>0.00%</c:formatCode>
                <c:ptCount val="2"/>
                <c:pt idx="0">
                  <c:v>0.054</c:v>
                </c:pt>
                <c:pt idx="1">
                  <c:v>0.173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3422936"/>
        <c:axId val="-2103419896"/>
      </c:barChart>
      <c:catAx>
        <c:axId val="-2103422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03419896"/>
        <c:crosses val="autoZero"/>
        <c:auto val="1"/>
        <c:lblAlgn val="ctr"/>
        <c:lblOffset val="100"/>
        <c:noMultiLvlLbl val="0"/>
      </c:catAx>
      <c:valAx>
        <c:axId val="-2103419896"/>
        <c:scaling>
          <c:orientation val="minMax"/>
        </c:scaling>
        <c:delete val="0"/>
        <c:axPos val="l"/>
        <c:numFmt formatCode="0.00%" sourceLinked="1"/>
        <c:majorTickMark val="out"/>
        <c:minorTickMark val="none"/>
        <c:tickLblPos val="nextTo"/>
        <c:crossAx val="-21034229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BDF7-7D73-42EE-88FE-176D08A954A4}" type="datetimeFigureOut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C87F-869C-417C-B9A7-1E67369D9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BDF7-7D73-42EE-88FE-176D08A954A4}" type="datetimeFigureOut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C87F-869C-417C-B9A7-1E67369D9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BDF7-7D73-42EE-88FE-176D08A954A4}" type="datetimeFigureOut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C87F-869C-417C-B9A7-1E67369D900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BDF7-7D73-42EE-88FE-176D08A954A4}" type="datetimeFigureOut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C87F-869C-417C-B9A7-1E67369D90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BDF7-7D73-42EE-88FE-176D08A954A4}" type="datetimeFigureOut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C87F-869C-417C-B9A7-1E67369D9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BDF7-7D73-42EE-88FE-176D08A954A4}" type="datetimeFigureOut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C87F-869C-417C-B9A7-1E67369D90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BDF7-7D73-42EE-88FE-176D08A954A4}" type="datetimeFigureOut">
              <a:rPr lang="en-US" smtClean="0"/>
              <a:t>7/17/17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C87F-869C-417C-B9A7-1E67369D9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BDF7-7D73-42EE-88FE-176D08A954A4}" type="datetimeFigureOut">
              <a:rPr lang="en-US" smtClean="0"/>
              <a:t>7/17/17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C87F-869C-417C-B9A7-1E67369D9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BDF7-7D73-42EE-88FE-176D08A954A4}" type="datetimeFigureOut">
              <a:rPr lang="en-US" smtClean="0"/>
              <a:t>7/17/17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C87F-869C-417C-B9A7-1E67369D90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BDF7-7D73-42EE-88FE-176D08A954A4}" type="datetimeFigureOut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C87F-869C-417C-B9A7-1E67369D900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BDF7-7D73-42EE-88FE-176D08A954A4}" type="datetimeFigureOut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C87F-869C-417C-B9A7-1E67369D900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16BBDF7-7D73-42EE-88FE-176D08A954A4}" type="datetimeFigureOut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88DC87F-869C-417C-B9A7-1E67369D900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78010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Increasing skilled internet users in rural Nepal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14800"/>
            <a:ext cx="6400800" cy="1473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Prepared by: Group 5</a:t>
            </a:r>
          </a:p>
          <a:p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Sallu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Tiwari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Kishor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Sapkota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Subhash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Dhakal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Prabesh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Subedi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Narendra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Saud</a:t>
            </a:r>
          </a:p>
        </p:txBody>
      </p:sp>
    </p:spTree>
    <p:extLst>
      <p:ext uri="{BB962C8B-B14F-4D97-AF65-F5344CB8AC3E}">
        <p14:creationId xmlns:p14="http://schemas.microsoft.com/office/powerpoint/2010/main" val="1990088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Rural and </a:t>
            </a:r>
            <a:r>
              <a:rPr lang="en-US" sz="3600" dirty="0"/>
              <a:t>u</a:t>
            </a:r>
            <a:r>
              <a:rPr lang="en-US" sz="3600" dirty="0" smtClean="0"/>
              <a:t>rban </a:t>
            </a:r>
            <a:r>
              <a:rPr lang="en-US" sz="3600" dirty="0"/>
              <a:t>p</a:t>
            </a:r>
            <a:r>
              <a:rPr lang="en-US" sz="3600" dirty="0" smtClean="0"/>
              <a:t>opulation</a:t>
            </a:r>
            <a:r>
              <a:rPr lang="en-US" dirty="0" smtClean="0"/>
              <a:t> </a:t>
            </a:r>
            <a:r>
              <a:rPr lang="en-US" sz="2200" dirty="0"/>
              <a:t>and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state of the Internet users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03703652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718046440"/>
              </p:ext>
            </p:extLst>
          </p:nvPr>
        </p:nvGraphicFramePr>
        <p:xfrm>
          <a:off x="4953000" y="2819400"/>
          <a:ext cx="3810000" cy="3522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15935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057400"/>
            <a:ext cx="609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The country has only 65.9 percent literacy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rate</a:t>
            </a:r>
          </a:p>
          <a:p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Urban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people have higher education than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rural area </a:t>
            </a:r>
          </a:p>
          <a:p>
            <a:pPr marL="285750" indent="-285750">
              <a:buFont typeface="Courier New" pitchFamily="49" charset="0"/>
              <a:buChar char="o"/>
            </a:pP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095375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Education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24124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057400"/>
            <a:ext cx="609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The National Broadband Policy, 2071</a:t>
            </a:r>
          </a:p>
          <a:p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Information and Technology policy, 2071</a:t>
            </a:r>
          </a:p>
          <a:p>
            <a:pPr marL="285750" indent="-285750">
              <a:buFont typeface="Courier New" pitchFamily="49" charset="0"/>
              <a:buChar char="o"/>
            </a:pPr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sz="2000" dirty="0" smtClean="0"/>
              <a:t>Policies </a:t>
            </a:r>
            <a:r>
              <a:rPr lang="en-US" sz="2000" dirty="0"/>
              <a:t>somehow lack to address for wider and rapid change </a:t>
            </a:r>
            <a:r>
              <a:rPr lang="en-US" sz="2000" dirty="0" smtClean="0"/>
              <a:t>need particularly in rural area </a:t>
            </a: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095375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Existing policies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43391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057400"/>
            <a:ext cx="6096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ICT volunteer networks should be formed</a:t>
            </a:r>
          </a:p>
          <a:p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Training and deployment of government staffs for internet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skill</a:t>
            </a:r>
          </a:p>
          <a:p>
            <a:pPr marL="285750" indent="-285750">
              <a:buFont typeface="Courier New" pitchFamily="49" charset="0"/>
              <a:buChar char="o"/>
            </a:pP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Establishing and upgrading community ICT learning centers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095375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Recommended Strategies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95798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057400"/>
            <a:ext cx="6629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Success stories of ICT volunteers worldwide</a:t>
            </a:r>
          </a:p>
          <a:p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Indonesia deployed more than 6000 ICT volunteers across 34 provinces</a:t>
            </a:r>
          </a:p>
          <a:p>
            <a:pPr marL="285750" indent="-285750">
              <a:buFont typeface="Courier New" pitchFamily="49" charset="0"/>
              <a:buChar char="o"/>
            </a:pP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Networks building from high school pass outs and other youth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1095375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ICT volunteer networks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99243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057400"/>
            <a:ext cx="6629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Country have 292,845 teachers</a:t>
            </a:r>
          </a:p>
          <a:p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more than 5000 health service centers 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Cost effective way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1095375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Deploying government staffs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5466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057400"/>
            <a:ext cx="662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13 years of experience of having community Tele Centers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525 Tele Centers currently are in function </a:t>
            </a:r>
          </a:p>
          <a:p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Outdated technologies, upgrade is required </a:t>
            </a:r>
          </a:p>
          <a:p>
            <a:pPr marL="285750" indent="-285750">
              <a:buFont typeface="Courier New" pitchFamily="49" charset="0"/>
              <a:buChar char="o"/>
            </a:pP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Building new</a:t>
            </a:r>
          </a:p>
          <a:p>
            <a:pPr marL="285750" indent="-285750">
              <a:buFont typeface="Courier New" pitchFamily="49" charset="0"/>
              <a:buChar char="o"/>
            </a:pP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Learning centric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ele Center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1095375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Community ICT Learning Center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31851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0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216</TotalTime>
  <Words>184</Words>
  <Application>Microsoft Macintosh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Increasing skilled internet users in rural Nepal</vt:lpstr>
      <vt:lpstr>Rural and urban population and state of the Internet users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Media Chautari</dc:creator>
  <cp:lastModifiedBy>Laleema Senanayake</cp:lastModifiedBy>
  <cp:revision>61</cp:revision>
  <dcterms:created xsi:type="dcterms:W3CDTF">2017-07-17T04:25:25Z</dcterms:created>
  <dcterms:modified xsi:type="dcterms:W3CDTF">2017-07-17T08:09:20Z</dcterms:modified>
</cp:coreProperties>
</file>