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6" r:id="rId2"/>
    <p:sldId id="275" r:id="rId3"/>
    <p:sldId id="274" r:id="rId4"/>
    <p:sldId id="260" r:id="rId5"/>
    <p:sldId id="261" r:id="rId6"/>
    <p:sldId id="280" r:id="rId7"/>
    <p:sldId id="263" r:id="rId8"/>
    <p:sldId id="278" r:id="rId9"/>
    <p:sldId id="276" r:id="rId10"/>
    <p:sldId id="277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C7C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75" d="100"/>
          <a:sy n="75" d="100"/>
        </p:scale>
        <p:origin x="835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92524-81AB-46EC-9930-80999A213CE4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85E37-FB96-4964-828C-0648CDFD7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7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85E37-FB96-4964-828C-0648CDFD7F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3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85E37-FB96-4964-828C-0648CDFD7F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46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477E-7D72-4A13-856D-A74D277AD208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40AC-0ACC-497D-8BC0-3CB4F1C6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0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477E-7D72-4A13-856D-A74D277AD208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40AC-0ACC-497D-8BC0-3CB4F1C6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1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477E-7D72-4A13-856D-A74D277AD208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40AC-0ACC-497D-8BC0-3CB4F1C6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08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477E-7D72-4A13-856D-A74D277AD208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40AC-0ACC-497D-8BC0-3CB4F1C6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6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477E-7D72-4A13-856D-A74D277AD208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40AC-0ACC-497D-8BC0-3CB4F1C6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5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477E-7D72-4A13-856D-A74D277AD208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40AC-0ACC-497D-8BC0-3CB4F1C6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7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477E-7D72-4A13-856D-A74D277AD208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40AC-0ACC-497D-8BC0-3CB4F1C6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0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477E-7D72-4A13-856D-A74D277AD208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40AC-0ACC-497D-8BC0-3CB4F1C6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75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477E-7D72-4A13-856D-A74D277AD208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40AC-0ACC-497D-8BC0-3CB4F1C6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2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477E-7D72-4A13-856D-A74D277AD208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40AC-0ACC-497D-8BC0-3CB4F1C6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7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1477E-7D72-4A13-856D-A74D277AD208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40AC-0ACC-497D-8BC0-3CB4F1C6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0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1477E-7D72-4A13-856D-A74D277AD208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B40AC-0ACC-497D-8BC0-3CB4F1C62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2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0583" y="1435506"/>
            <a:ext cx="7614249" cy="7840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Bhasa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Buddy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43" y="2642217"/>
            <a:ext cx="5658928" cy="31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At the Helm of Dreams!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0" y="1418613"/>
            <a:ext cx="4883533" cy="27469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1" y="1418613"/>
            <a:ext cx="3981379" cy="28751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69" y="2944507"/>
            <a:ext cx="2836061" cy="378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9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Thank you!</a:t>
            </a:r>
            <a:endParaRPr lang="en-US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02" y="2217064"/>
            <a:ext cx="5667375" cy="3810000"/>
          </a:xfrm>
        </p:spPr>
      </p:pic>
    </p:spTree>
    <p:extLst>
      <p:ext uri="{BB962C8B-B14F-4D97-AF65-F5344CB8AC3E}">
        <p14:creationId xmlns:p14="http://schemas.microsoft.com/office/powerpoint/2010/main" val="23928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40" y="88165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Accessibility- Behind the Picture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796" y="2499186"/>
            <a:ext cx="913607" cy="3513875"/>
          </a:xfrm>
        </p:spPr>
      </p:pic>
      <p:sp>
        <p:nvSpPr>
          <p:cNvPr id="4" name="Cloud Callout 3"/>
          <p:cNvSpPr/>
          <p:nvPr/>
        </p:nvSpPr>
        <p:spPr>
          <a:xfrm flipH="1">
            <a:off x="2337662" y="2915727"/>
            <a:ext cx="2493034" cy="1138687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Pick me Up, Mom</a:t>
            </a:r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8604714" y="1413728"/>
            <a:ext cx="2311879" cy="966159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???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9780" y="4399472"/>
            <a:ext cx="1304248" cy="16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2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278" y="287489"/>
            <a:ext cx="10361763" cy="885704"/>
          </a:xfrm>
        </p:spPr>
        <p:txBody>
          <a:bodyPr/>
          <a:lstStyle/>
          <a:p>
            <a:pPr algn="ctr"/>
            <a:r>
              <a:rPr lang="en-US" b="1" dirty="0" smtClean="0"/>
              <a:t>Meet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Mr. Ram Prasad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Adhikari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407" y="1644740"/>
            <a:ext cx="5916283" cy="390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VALUE PROPOSITION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845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bridge in the communicative stream </a:t>
            </a:r>
          </a:p>
          <a:p>
            <a:r>
              <a:rPr lang="en-US" sz="3200" dirty="0" smtClean="0"/>
              <a:t>Accessibility to Nepali alphabets, words and phrases</a:t>
            </a:r>
          </a:p>
          <a:p>
            <a:r>
              <a:rPr lang="en-US" sz="3200" dirty="0" smtClean="0"/>
              <a:t>The impact of language on identity </a:t>
            </a:r>
          </a:p>
          <a:p>
            <a:endParaRPr lang="en-US" sz="3200" dirty="0" smtClean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979" y="3448243"/>
            <a:ext cx="3936742" cy="295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132" y="31002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UNDERLYING MAGIC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 rot="1650543">
            <a:off x="3911457" y="3225319"/>
            <a:ext cx="420396" cy="180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67390" y="1450257"/>
            <a:ext cx="2820837" cy="2156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1698922" y="2111191"/>
            <a:ext cx="2067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Interactive Gameplay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169337" y="4368755"/>
            <a:ext cx="2820837" cy="2156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48139" y="4853930"/>
            <a:ext cx="2120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Sign-Language Assistance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38468" y="4269663"/>
            <a:ext cx="2820837" cy="2156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65146" y="5086355"/>
            <a:ext cx="31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Creative Examples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365146" y="1509942"/>
            <a:ext cx="2820837" cy="21566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06806" y="3065298"/>
            <a:ext cx="2904075" cy="1337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739340" y="3315556"/>
            <a:ext cx="27273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TAP, DRAW and CLAP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20083454" flipV="1">
            <a:off x="3794459" y="4209033"/>
            <a:ext cx="434658" cy="227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8801875" flipV="1">
            <a:off x="7852465" y="3114138"/>
            <a:ext cx="434658" cy="227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2594168" flipV="1">
            <a:off x="7902688" y="4241513"/>
            <a:ext cx="434658" cy="227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790680" y="2156697"/>
            <a:ext cx="2345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Words Formation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Methodology</a:t>
            </a:r>
            <a:endParaRPr lang="en-US" sz="4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20" y="1954847"/>
            <a:ext cx="3268980" cy="379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Bhasa Buddy Roadmap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20741" y="248002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AD47"/>
                </a:solidFill>
                <a:latin typeface="Gill Sans"/>
                <a:cs typeface="Gill Sans"/>
              </a:rPr>
              <a:t>First 30 days</a:t>
            </a:r>
            <a:endParaRPr lang="en-US" b="1" dirty="0">
              <a:solidFill>
                <a:srgbClr val="70AD47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0741" y="3335002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C7C7C"/>
                </a:solidFill>
                <a:latin typeface="Gill Sans"/>
                <a:cs typeface="Gill Sans"/>
              </a:rPr>
              <a:t>2</a:t>
            </a:r>
            <a:r>
              <a:rPr lang="en-US" b="1" baseline="30000" dirty="0">
                <a:solidFill>
                  <a:srgbClr val="7C7C7C"/>
                </a:solidFill>
                <a:latin typeface="Gill Sans"/>
                <a:cs typeface="Gill Sans"/>
              </a:rPr>
              <a:t>nd</a:t>
            </a:r>
            <a:r>
              <a:rPr lang="en-US" b="1" dirty="0">
                <a:solidFill>
                  <a:srgbClr val="7C7C7C"/>
                </a:solidFill>
                <a:latin typeface="Gill Sans"/>
                <a:cs typeface="Gill Sans"/>
              </a:rPr>
              <a:t> Month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3035" y="4110123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C7C7C"/>
                </a:solidFill>
                <a:latin typeface="Gill Sans"/>
                <a:cs typeface="Gill Sans"/>
              </a:rPr>
              <a:t>6</a:t>
            </a:r>
            <a:r>
              <a:rPr lang="en-US" b="1" baseline="30000" dirty="0">
                <a:solidFill>
                  <a:srgbClr val="7C7C7C"/>
                </a:solidFill>
                <a:latin typeface="Gill Sans"/>
                <a:cs typeface="Gill Sans"/>
              </a:rPr>
              <a:t>th</a:t>
            </a:r>
            <a:r>
              <a:rPr lang="en-US" b="1" dirty="0">
                <a:solidFill>
                  <a:srgbClr val="7C7C7C"/>
                </a:solidFill>
                <a:latin typeface="Gill Sans"/>
                <a:cs typeface="Gill Sans"/>
              </a:rPr>
              <a:t>  month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0741" y="4985049"/>
            <a:ext cx="176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C7C7C"/>
                </a:solidFill>
                <a:latin typeface="Gill Sans"/>
                <a:cs typeface="Gill Sans"/>
              </a:rPr>
              <a:t>1 year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96696" y="2467720"/>
            <a:ext cx="1737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70AD47"/>
                </a:solidFill>
              </a:rPr>
              <a:t>App Prototype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75619" y="4091648"/>
            <a:ext cx="4388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7C7C7C"/>
                </a:solidFill>
              </a:rPr>
              <a:t>Complete release of </a:t>
            </a:r>
            <a:r>
              <a:rPr lang="en-US" sz="2000" b="1" dirty="0" err="1">
                <a:solidFill>
                  <a:srgbClr val="7C7C7C"/>
                </a:solidFill>
              </a:rPr>
              <a:t>Bhasa</a:t>
            </a:r>
            <a:r>
              <a:rPr lang="en-US" sz="2000" b="1" dirty="0">
                <a:solidFill>
                  <a:srgbClr val="7C7C7C"/>
                </a:solidFill>
              </a:rPr>
              <a:t> Buddy game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82744" y="491484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7C7C7C"/>
                </a:solidFill>
              </a:rPr>
              <a:t>Workout </a:t>
            </a:r>
            <a:r>
              <a:rPr lang="en-US" sz="2000" b="1" dirty="0" smtClean="0">
                <a:solidFill>
                  <a:srgbClr val="7C7C7C"/>
                </a:solidFill>
              </a:rPr>
              <a:t>on Word Formation and additional features</a:t>
            </a:r>
            <a:endParaRPr lang="en-US" sz="2000" b="1" dirty="0">
              <a:solidFill>
                <a:srgbClr val="7C7C7C"/>
              </a:solidFill>
            </a:endParaRPr>
          </a:p>
          <a:p>
            <a:endParaRPr lang="en-US" sz="2000" b="1" dirty="0">
              <a:solidFill>
                <a:srgbClr val="7C7C7C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725440" y="2606658"/>
            <a:ext cx="0" cy="272561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90862" y="5092631"/>
            <a:ext cx="261693" cy="2616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C336C67C-8126-41E6-BBE2-02335F5F0D1A}"/>
              </a:ext>
            </a:extLst>
          </p:cNvPr>
          <p:cNvSpPr/>
          <p:nvPr/>
        </p:nvSpPr>
        <p:spPr>
          <a:xfrm>
            <a:off x="3605152" y="4160857"/>
            <a:ext cx="261693" cy="2616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595911" y="2576017"/>
            <a:ext cx="261693" cy="26169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605152" y="3388822"/>
            <a:ext cx="261693" cy="2616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96696" y="3280688"/>
            <a:ext cx="31098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C7C7C"/>
                </a:solidFill>
              </a:rPr>
              <a:t>Beta release of </a:t>
            </a:r>
            <a:r>
              <a:rPr lang="en-US" b="1" dirty="0" err="1">
                <a:solidFill>
                  <a:srgbClr val="7C7C7C"/>
                </a:solidFill>
              </a:rPr>
              <a:t>Bhasa</a:t>
            </a:r>
            <a:r>
              <a:rPr lang="en-US" b="1" dirty="0">
                <a:solidFill>
                  <a:srgbClr val="7C7C7C"/>
                </a:solidFill>
              </a:rPr>
              <a:t> </a:t>
            </a:r>
            <a:r>
              <a:rPr lang="en-US" b="1" dirty="0" smtClean="0">
                <a:solidFill>
                  <a:srgbClr val="7C7C7C"/>
                </a:solidFill>
              </a:rPr>
              <a:t>Buddy</a:t>
            </a:r>
            <a:endParaRPr lang="en-US" b="1" dirty="0">
              <a:solidFill>
                <a:srgbClr val="7C7C7C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96696" y="3281182"/>
            <a:ext cx="3282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C7C7C"/>
                </a:solidFill>
              </a:rPr>
              <a:t>Beta release of </a:t>
            </a:r>
            <a:r>
              <a:rPr lang="en-US" b="1" dirty="0" err="1">
                <a:solidFill>
                  <a:srgbClr val="7C7C7C"/>
                </a:solidFill>
              </a:rPr>
              <a:t>Bhasa</a:t>
            </a:r>
            <a:r>
              <a:rPr lang="en-US" b="1" dirty="0">
                <a:solidFill>
                  <a:srgbClr val="7C7C7C"/>
                </a:solidFill>
              </a:rPr>
              <a:t> </a:t>
            </a:r>
            <a:r>
              <a:rPr lang="en-US" b="1" dirty="0" smtClean="0">
                <a:solidFill>
                  <a:srgbClr val="7C7C7C"/>
                </a:solidFill>
              </a:rPr>
              <a:t>Buddy</a:t>
            </a:r>
            <a:endParaRPr lang="en-US" b="1" dirty="0">
              <a:solidFill>
                <a:srgbClr val="7C7C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What’s in our </a:t>
            </a:r>
            <a:r>
              <a:rPr lang="en-US" sz="4800" b="1" dirty="0" err="1" smtClean="0"/>
              <a:t>favour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Nepal Constitution 2072 </a:t>
            </a:r>
            <a:r>
              <a:rPr lang="en-US" sz="3200" dirty="0"/>
              <a:t>(2015</a:t>
            </a:r>
            <a:r>
              <a:rPr lang="en-US" sz="3200" dirty="0" smtClean="0"/>
              <a:t>) mentions </a:t>
            </a:r>
            <a:r>
              <a:rPr lang="en-US" sz="3200" dirty="0"/>
              <a:t>the right </a:t>
            </a:r>
            <a:r>
              <a:rPr lang="en-US" sz="3200" dirty="0" smtClean="0"/>
              <a:t>to </a:t>
            </a:r>
            <a:r>
              <a:rPr lang="en-US" sz="3200" dirty="0"/>
              <a:t>education in Sign </a:t>
            </a:r>
            <a:r>
              <a:rPr lang="en-US" sz="3200" dirty="0" smtClean="0"/>
              <a:t>Language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72" y="3350495"/>
            <a:ext cx="4951022" cy="329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The sweet echo of success!</a:t>
            </a:r>
            <a:endParaRPr lang="en-US" sz="4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5240"/>
            <a:ext cx="3263503" cy="435133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82" y="1765240"/>
            <a:ext cx="5916203" cy="443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8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1066</TotalTime>
  <Words>128</Words>
  <Application>Microsoft Office PowerPoint</Application>
  <PresentationFormat>Widescreen</PresentationFormat>
  <Paragraphs>36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Gill Sans</vt:lpstr>
      <vt:lpstr>Office Theme</vt:lpstr>
      <vt:lpstr>Bhasa Buddy</vt:lpstr>
      <vt:lpstr>Accessibility- Behind the Picture</vt:lpstr>
      <vt:lpstr>Meet Mr. Ram Prasad Adhikari</vt:lpstr>
      <vt:lpstr>VALUE PROPOSITION</vt:lpstr>
      <vt:lpstr>UNDERLYING MAGIC</vt:lpstr>
      <vt:lpstr>Methodology</vt:lpstr>
      <vt:lpstr>Bhasa Buddy Roadmap</vt:lpstr>
      <vt:lpstr>What’s in our favour</vt:lpstr>
      <vt:lpstr>The sweet echo of success!</vt:lpstr>
      <vt:lpstr>At the Helm of Dreams!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Bhasa Buddy</dc:title>
  <dc:creator>Rajat Acharya</dc:creator>
  <cp:lastModifiedBy>Rajat Acharya</cp:lastModifiedBy>
  <cp:revision>111</cp:revision>
  <dcterms:created xsi:type="dcterms:W3CDTF">2018-02-21T06:36:31Z</dcterms:created>
  <dcterms:modified xsi:type="dcterms:W3CDTF">2018-03-19T03:16:37Z</dcterms:modified>
</cp:coreProperties>
</file>