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7272-E787-4944-95E1-87C36FD07357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EE3B-8552-4B69-ADEE-D9E9A0A7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0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7272-E787-4944-95E1-87C36FD07357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EE3B-8552-4B69-ADEE-D9E9A0A7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7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7272-E787-4944-95E1-87C36FD07357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EE3B-8552-4B69-ADEE-D9E9A0A7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9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7272-E787-4944-95E1-87C36FD07357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EE3B-8552-4B69-ADEE-D9E9A0A7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8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7272-E787-4944-95E1-87C36FD07357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EE3B-8552-4B69-ADEE-D9E9A0A7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82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7272-E787-4944-95E1-87C36FD07357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EE3B-8552-4B69-ADEE-D9E9A0A7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1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7272-E787-4944-95E1-87C36FD07357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EE3B-8552-4B69-ADEE-D9E9A0A7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7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7272-E787-4944-95E1-87C36FD07357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EE3B-8552-4B69-ADEE-D9E9A0A7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3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7272-E787-4944-95E1-87C36FD07357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EE3B-8552-4B69-ADEE-D9E9A0A7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7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7272-E787-4944-95E1-87C36FD07357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EE3B-8552-4B69-ADEE-D9E9A0A7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7272-E787-4944-95E1-87C36FD07357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EE3B-8552-4B69-ADEE-D9E9A0A7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4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37272-E787-4944-95E1-87C36FD07357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5EE3B-8552-4B69-ADEE-D9E9A0A7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Q1. What do you mean by ICT?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67688"/>
          </a:xfrm>
        </p:spPr>
        <p:txBody>
          <a:bodyPr/>
          <a:lstStyle/>
          <a:p>
            <a:r>
              <a:rPr lang="en-US" dirty="0" smtClean="0"/>
              <a:t>ICT means the use of technologies while communicating and making communication effective and efficient.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64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what extend do you know about the services that government has provided regarding ICT?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SMS/ 3G</a:t>
            </a:r>
          </a:p>
          <a:p>
            <a:r>
              <a:rPr lang="en-US" dirty="0" smtClean="0"/>
              <a:t>Sign language in interpreter in national television.</a:t>
            </a:r>
          </a:p>
          <a:p>
            <a:r>
              <a:rPr lang="en-US" dirty="0" smtClean="0"/>
              <a:t>Expensive applications. For instance, KNFB.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57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Q3. what are the hindrances faced while using ICT?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Expensive mobile for using 3G service for deaf</a:t>
            </a:r>
          </a:p>
          <a:p>
            <a:r>
              <a:rPr lang="en-US" dirty="0" smtClean="0"/>
              <a:t>Expensive 3G calls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104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Q4. overall difficulties  while using ICT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Apps are not deaf friendly and is available only in languages </a:t>
            </a:r>
          </a:p>
          <a:p>
            <a:r>
              <a:rPr lang="en-US" dirty="0" smtClean="0"/>
              <a:t>Difficult to read version </a:t>
            </a:r>
          </a:p>
          <a:p>
            <a:r>
              <a:rPr lang="en-US" dirty="0" smtClean="0"/>
              <a:t>Unable to utilize gadgets such as mobile, laptops </a:t>
            </a:r>
            <a:r>
              <a:rPr lang="en-US" dirty="0" err="1" smtClean="0"/>
              <a:t>etc</a:t>
            </a:r>
            <a:r>
              <a:rPr lang="en-US" dirty="0" smtClean="0"/>
              <a:t> for inclusive education. </a:t>
            </a:r>
          </a:p>
          <a:p>
            <a:r>
              <a:rPr lang="en-US" dirty="0" smtClean="0"/>
              <a:t>Unaware about the usages of the technologies.</a:t>
            </a:r>
          </a:p>
          <a:p>
            <a:r>
              <a:rPr lang="en-US" dirty="0" smtClean="0"/>
              <a:t>Difficult to use the banking services such as ATM. E-banking for the visually impaired people. </a:t>
            </a:r>
          </a:p>
          <a:p>
            <a:r>
              <a:rPr lang="en-US" dirty="0" smtClean="0"/>
              <a:t>Mobiles and its various functions are useless for the intellectual disabilities except for the phone calls and listening to music.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368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163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Q1. What do you mean by ICT?</vt:lpstr>
      <vt:lpstr>To what extend do you know about the services that government has provided regarding ICT?</vt:lpstr>
      <vt:lpstr>Q3. what are the hindrances faced while using ICT?</vt:lpstr>
      <vt:lpstr>Q4. overall difficulties  while using ICT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Q1. What do you mean by ICT?</dc:title>
  <dc:creator>acer</dc:creator>
  <cp:lastModifiedBy>acer</cp:lastModifiedBy>
  <cp:revision>2</cp:revision>
  <dcterms:created xsi:type="dcterms:W3CDTF">2018-03-17T04:46:22Z</dcterms:created>
  <dcterms:modified xsi:type="dcterms:W3CDTF">2018-03-17T04:55:13Z</dcterms:modified>
</cp:coreProperties>
</file>