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/>
    <p:restoredTop sz="94648"/>
  </p:normalViewPr>
  <p:slideViewPr>
    <p:cSldViewPr snapToGrid="0" snapToObjects="1">
      <p:cViewPr>
        <p:scale>
          <a:sx n="50" d="100"/>
          <a:sy n="50" d="100"/>
        </p:scale>
        <p:origin x="147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74CE1-2786-DD4D-A33E-C70F956FDAD3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ACBB8F-D6EE-FC42-9025-419A6FB27607}">
      <dgm:prSet phldrT="[Text]"/>
      <dgm:spPr/>
      <dgm:t>
        <a:bodyPr/>
        <a:lstStyle/>
        <a:p>
          <a:r>
            <a:rPr lang="en-US" dirty="0"/>
            <a:t>Take and snap shot</a:t>
          </a:r>
        </a:p>
      </dgm:t>
    </dgm:pt>
    <dgm:pt modelId="{8CE06986-3B8D-424F-8F05-E9E73AEDEF41}" type="parTrans" cxnId="{7B5FAD4F-68C8-744F-AA47-36BA631906F6}">
      <dgm:prSet/>
      <dgm:spPr/>
      <dgm:t>
        <a:bodyPr/>
        <a:lstStyle/>
        <a:p>
          <a:endParaRPr lang="en-US"/>
        </a:p>
      </dgm:t>
    </dgm:pt>
    <dgm:pt modelId="{EE30A595-D9A7-4F46-9978-B0FAB0CEC912}" type="sibTrans" cxnId="{7B5FAD4F-68C8-744F-AA47-36BA631906F6}">
      <dgm:prSet/>
      <dgm:spPr/>
      <dgm:t>
        <a:bodyPr/>
        <a:lstStyle/>
        <a:p>
          <a:endParaRPr lang="en-US"/>
        </a:p>
      </dgm:t>
    </dgm:pt>
    <dgm:pt modelId="{FE33610A-31BE-6F4B-93B3-E2C6BF23E2FE}">
      <dgm:prSet phldrT="[Text]"/>
      <dgm:spPr/>
      <dgm:t>
        <a:bodyPr/>
        <a:lstStyle/>
        <a:p>
          <a:r>
            <a:rPr lang="en-US" dirty="0"/>
            <a:t>Connect to the server</a:t>
          </a:r>
        </a:p>
      </dgm:t>
    </dgm:pt>
    <dgm:pt modelId="{4C6F5F87-3714-E644-BEF7-BCC698063287}" type="parTrans" cxnId="{CF34F3AE-B8F6-6C49-AFD2-BD0C9B6555F0}">
      <dgm:prSet/>
      <dgm:spPr/>
      <dgm:t>
        <a:bodyPr/>
        <a:lstStyle/>
        <a:p>
          <a:endParaRPr lang="en-US"/>
        </a:p>
      </dgm:t>
    </dgm:pt>
    <dgm:pt modelId="{565BF3AE-9476-2D4A-B81D-2E792A4E9854}" type="sibTrans" cxnId="{CF34F3AE-B8F6-6C49-AFD2-BD0C9B6555F0}">
      <dgm:prSet/>
      <dgm:spPr/>
      <dgm:t>
        <a:bodyPr/>
        <a:lstStyle/>
        <a:p>
          <a:endParaRPr lang="en-US"/>
        </a:p>
      </dgm:t>
    </dgm:pt>
    <dgm:pt modelId="{2C723874-1A7D-6843-9EBA-85D8B75B4720}">
      <dgm:prSet phldrT="[Text]"/>
      <dgm:spPr/>
      <dgm:t>
        <a:bodyPr/>
        <a:lstStyle/>
        <a:p>
          <a:r>
            <a:rPr lang="en-US" dirty="0"/>
            <a:t>Send it to the server with unique identifier ( date of modification)</a:t>
          </a:r>
        </a:p>
      </dgm:t>
    </dgm:pt>
    <dgm:pt modelId="{8DE5FD96-B7B2-9C4D-A9B0-21C3937AB88F}" type="parTrans" cxnId="{B501E9F3-0E2B-B84A-A478-C7BF67B3B78E}">
      <dgm:prSet/>
      <dgm:spPr/>
      <dgm:t>
        <a:bodyPr/>
        <a:lstStyle/>
        <a:p>
          <a:endParaRPr lang="en-US"/>
        </a:p>
      </dgm:t>
    </dgm:pt>
    <dgm:pt modelId="{908E9435-F7B0-DA43-BD9C-B77CBEE4FEC4}" type="sibTrans" cxnId="{B501E9F3-0E2B-B84A-A478-C7BF67B3B78E}">
      <dgm:prSet/>
      <dgm:spPr/>
      <dgm:t>
        <a:bodyPr/>
        <a:lstStyle/>
        <a:p>
          <a:endParaRPr lang="en-US"/>
        </a:p>
      </dgm:t>
    </dgm:pt>
    <dgm:pt modelId="{AB2567F4-B401-C74E-AB5F-C2ADAA2A6C9F}" type="pres">
      <dgm:prSet presAssocID="{7F574CE1-2786-DD4D-A33E-C70F956FDAD3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789E7AA-6F3F-7F44-AD0F-BE20485F8693}" type="pres">
      <dgm:prSet presAssocID="{C8ACBB8F-D6EE-FC42-9025-419A6FB27607}" presName="Accent1" presStyleCnt="0"/>
      <dgm:spPr/>
    </dgm:pt>
    <dgm:pt modelId="{093B73A8-52F0-A542-887D-69000BB68281}" type="pres">
      <dgm:prSet presAssocID="{C8ACBB8F-D6EE-FC42-9025-419A6FB27607}" presName="Accent" presStyleLbl="node1" presStyleIdx="0" presStyleCnt="3"/>
      <dgm:spPr/>
    </dgm:pt>
    <dgm:pt modelId="{87E9AF0C-8B10-C74B-9234-E1E175CA9E9F}" type="pres">
      <dgm:prSet presAssocID="{C8ACBB8F-D6EE-FC42-9025-419A6FB27607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002B844B-5569-0B44-9336-AFD4FDD1DB8C}" type="pres">
      <dgm:prSet presAssocID="{FE33610A-31BE-6F4B-93B3-E2C6BF23E2FE}" presName="Accent2" presStyleCnt="0"/>
      <dgm:spPr/>
    </dgm:pt>
    <dgm:pt modelId="{3B856422-39B7-B044-98EE-D357D87A48D7}" type="pres">
      <dgm:prSet presAssocID="{FE33610A-31BE-6F4B-93B3-E2C6BF23E2FE}" presName="Accent" presStyleLbl="node1" presStyleIdx="1" presStyleCnt="3"/>
      <dgm:spPr/>
    </dgm:pt>
    <dgm:pt modelId="{BF1C44D9-94BF-E14E-82C0-2A49AB383014}" type="pres">
      <dgm:prSet presAssocID="{FE33610A-31BE-6F4B-93B3-E2C6BF23E2FE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DAE04723-849D-6744-AA41-C493F8C3B28B}" type="pres">
      <dgm:prSet presAssocID="{2C723874-1A7D-6843-9EBA-85D8B75B4720}" presName="Accent3" presStyleCnt="0"/>
      <dgm:spPr/>
    </dgm:pt>
    <dgm:pt modelId="{3860CDDB-D8EA-814D-B972-32067358ACF5}" type="pres">
      <dgm:prSet presAssocID="{2C723874-1A7D-6843-9EBA-85D8B75B4720}" presName="Accent" presStyleLbl="node1" presStyleIdx="2" presStyleCnt="3"/>
      <dgm:spPr/>
    </dgm:pt>
    <dgm:pt modelId="{44BBDAC4-5479-C743-9E56-FBAA35EFCD6D}" type="pres">
      <dgm:prSet presAssocID="{2C723874-1A7D-6843-9EBA-85D8B75B4720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DD5AAF05-792D-DD4A-B36D-51DE80943A17}" type="presOf" srcId="{C8ACBB8F-D6EE-FC42-9025-419A6FB27607}" destId="{87E9AF0C-8B10-C74B-9234-E1E175CA9E9F}" srcOrd="0" destOrd="0" presId="urn:microsoft.com/office/officeart/2009/layout/CircleArrowProcess"/>
    <dgm:cxn modelId="{BF5CBB0F-F29B-634D-A579-90D325C82129}" type="presOf" srcId="{FE33610A-31BE-6F4B-93B3-E2C6BF23E2FE}" destId="{BF1C44D9-94BF-E14E-82C0-2A49AB383014}" srcOrd="0" destOrd="0" presId="urn:microsoft.com/office/officeart/2009/layout/CircleArrowProcess"/>
    <dgm:cxn modelId="{088ECD4A-EBB1-D94C-965A-76684F450738}" type="presOf" srcId="{7F574CE1-2786-DD4D-A33E-C70F956FDAD3}" destId="{AB2567F4-B401-C74E-AB5F-C2ADAA2A6C9F}" srcOrd="0" destOrd="0" presId="urn:microsoft.com/office/officeart/2009/layout/CircleArrowProcess"/>
    <dgm:cxn modelId="{7B5FAD4F-68C8-744F-AA47-36BA631906F6}" srcId="{7F574CE1-2786-DD4D-A33E-C70F956FDAD3}" destId="{C8ACBB8F-D6EE-FC42-9025-419A6FB27607}" srcOrd="0" destOrd="0" parTransId="{8CE06986-3B8D-424F-8F05-E9E73AEDEF41}" sibTransId="{EE30A595-D9A7-4F46-9978-B0FAB0CEC912}"/>
    <dgm:cxn modelId="{BFBB5EA1-431F-2843-A643-301611C4D8AC}" type="presOf" srcId="{2C723874-1A7D-6843-9EBA-85D8B75B4720}" destId="{44BBDAC4-5479-C743-9E56-FBAA35EFCD6D}" srcOrd="0" destOrd="0" presId="urn:microsoft.com/office/officeart/2009/layout/CircleArrowProcess"/>
    <dgm:cxn modelId="{CF34F3AE-B8F6-6C49-AFD2-BD0C9B6555F0}" srcId="{7F574CE1-2786-DD4D-A33E-C70F956FDAD3}" destId="{FE33610A-31BE-6F4B-93B3-E2C6BF23E2FE}" srcOrd="1" destOrd="0" parTransId="{4C6F5F87-3714-E644-BEF7-BCC698063287}" sibTransId="{565BF3AE-9476-2D4A-B81D-2E792A4E9854}"/>
    <dgm:cxn modelId="{B501E9F3-0E2B-B84A-A478-C7BF67B3B78E}" srcId="{7F574CE1-2786-DD4D-A33E-C70F956FDAD3}" destId="{2C723874-1A7D-6843-9EBA-85D8B75B4720}" srcOrd="2" destOrd="0" parTransId="{8DE5FD96-B7B2-9C4D-A9B0-21C3937AB88F}" sibTransId="{908E9435-F7B0-DA43-BD9C-B77CBEE4FEC4}"/>
    <dgm:cxn modelId="{5CA3775B-3F40-F947-A529-20FC8F745A2F}" type="presParOf" srcId="{AB2567F4-B401-C74E-AB5F-C2ADAA2A6C9F}" destId="{2789E7AA-6F3F-7F44-AD0F-BE20485F8693}" srcOrd="0" destOrd="0" presId="urn:microsoft.com/office/officeart/2009/layout/CircleArrowProcess"/>
    <dgm:cxn modelId="{10ED7B76-5364-EA4C-93A0-0CB852D3280B}" type="presParOf" srcId="{2789E7AA-6F3F-7F44-AD0F-BE20485F8693}" destId="{093B73A8-52F0-A542-887D-69000BB68281}" srcOrd="0" destOrd="0" presId="urn:microsoft.com/office/officeart/2009/layout/CircleArrowProcess"/>
    <dgm:cxn modelId="{73A269BA-9C82-1C4A-AB3D-DFE7319E1899}" type="presParOf" srcId="{AB2567F4-B401-C74E-AB5F-C2ADAA2A6C9F}" destId="{87E9AF0C-8B10-C74B-9234-E1E175CA9E9F}" srcOrd="1" destOrd="0" presId="urn:microsoft.com/office/officeart/2009/layout/CircleArrowProcess"/>
    <dgm:cxn modelId="{8D9AB6B8-0A7C-9B4F-A48B-31D9810EA76D}" type="presParOf" srcId="{AB2567F4-B401-C74E-AB5F-C2ADAA2A6C9F}" destId="{002B844B-5569-0B44-9336-AFD4FDD1DB8C}" srcOrd="2" destOrd="0" presId="urn:microsoft.com/office/officeart/2009/layout/CircleArrowProcess"/>
    <dgm:cxn modelId="{26E1A839-8ED0-FE4A-A238-E96927244E09}" type="presParOf" srcId="{002B844B-5569-0B44-9336-AFD4FDD1DB8C}" destId="{3B856422-39B7-B044-98EE-D357D87A48D7}" srcOrd="0" destOrd="0" presId="urn:microsoft.com/office/officeart/2009/layout/CircleArrowProcess"/>
    <dgm:cxn modelId="{927782EF-9DDC-EF4D-99EC-727A7B022C8D}" type="presParOf" srcId="{AB2567F4-B401-C74E-AB5F-C2ADAA2A6C9F}" destId="{BF1C44D9-94BF-E14E-82C0-2A49AB383014}" srcOrd="3" destOrd="0" presId="urn:microsoft.com/office/officeart/2009/layout/CircleArrowProcess"/>
    <dgm:cxn modelId="{6C0CB35E-1F78-C143-865B-EB849F2CE98F}" type="presParOf" srcId="{AB2567F4-B401-C74E-AB5F-C2ADAA2A6C9F}" destId="{DAE04723-849D-6744-AA41-C493F8C3B28B}" srcOrd="4" destOrd="0" presId="urn:microsoft.com/office/officeart/2009/layout/CircleArrowProcess"/>
    <dgm:cxn modelId="{07F2D62C-5D65-134F-82D9-750684C0B9F9}" type="presParOf" srcId="{DAE04723-849D-6744-AA41-C493F8C3B28B}" destId="{3860CDDB-D8EA-814D-B972-32067358ACF5}" srcOrd="0" destOrd="0" presId="urn:microsoft.com/office/officeart/2009/layout/CircleArrowProcess"/>
    <dgm:cxn modelId="{05E12458-B192-8640-8A94-76171E1D9C99}" type="presParOf" srcId="{AB2567F4-B401-C74E-AB5F-C2ADAA2A6C9F}" destId="{44BBDAC4-5479-C743-9E56-FBAA35EFCD6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D9E6F3-E0E8-4547-A299-EED7C02F547C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A1A7AB-0976-F14A-99A3-296783E82DF8}">
      <dgm:prSet phldrT="[Text]"/>
      <dgm:spPr/>
      <dgm:t>
        <a:bodyPr/>
        <a:lstStyle/>
        <a:p>
          <a:r>
            <a:rPr lang="en-US" dirty="0"/>
            <a:t>Connect to the server</a:t>
          </a:r>
        </a:p>
      </dgm:t>
    </dgm:pt>
    <dgm:pt modelId="{0E651A0B-21CE-0D47-B851-849DF7EF4D37}" type="parTrans" cxnId="{CCC7A4F4-812F-9646-BF1D-514BC4195469}">
      <dgm:prSet/>
      <dgm:spPr/>
      <dgm:t>
        <a:bodyPr/>
        <a:lstStyle/>
        <a:p>
          <a:endParaRPr lang="en-US"/>
        </a:p>
      </dgm:t>
    </dgm:pt>
    <dgm:pt modelId="{11CD3838-63CD-F249-8A39-85A61AF4FC24}" type="sibTrans" cxnId="{CCC7A4F4-812F-9646-BF1D-514BC4195469}">
      <dgm:prSet/>
      <dgm:spPr/>
      <dgm:t>
        <a:bodyPr/>
        <a:lstStyle/>
        <a:p>
          <a:endParaRPr lang="en-US"/>
        </a:p>
      </dgm:t>
    </dgm:pt>
    <dgm:pt modelId="{3C392E22-03B2-CB4E-B5EC-499B9A770803}">
      <dgm:prSet phldrT="[Text]"/>
      <dgm:spPr/>
      <dgm:t>
        <a:bodyPr/>
        <a:lstStyle/>
        <a:p>
          <a:r>
            <a:rPr lang="en-US" dirty="0"/>
            <a:t>Convert image into text using OCR offline</a:t>
          </a:r>
        </a:p>
      </dgm:t>
    </dgm:pt>
    <dgm:pt modelId="{1CA31B79-4697-3B4E-B56E-EB43A7912B17}" type="parTrans" cxnId="{7EB4BCB5-FD1E-4D43-B6F9-54E3301E8271}">
      <dgm:prSet/>
      <dgm:spPr/>
      <dgm:t>
        <a:bodyPr/>
        <a:lstStyle/>
        <a:p>
          <a:endParaRPr lang="en-US"/>
        </a:p>
      </dgm:t>
    </dgm:pt>
    <dgm:pt modelId="{5DDF11A8-FEEA-C549-8924-E1AD67A83FB5}" type="sibTrans" cxnId="{7EB4BCB5-FD1E-4D43-B6F9-54E3301E8271}">
      <dgm:prSet/>
      <dgm:spPr/>
      <dgm:t>
        <a:bodyPr/>
        <a:lstStyle/>
        <a:p>
          <a:endParaRPr lang="en-US"/>
        </a:p>
      </dgm:t>
    </dgm:pt>
    <dgm:pt modelId="{601A14AD-5D36-3849-A8DC-045FB213AA2A}">
      <dgm:prSet phldrT="[Text]"/>
      <dgm:spPr/>
      <dgm:t>
        <a:bodyPr/>
        <a:lstStyle/>
        <a:p>
          <a:r>
            <a:rPr lang="en-US" dirty="0"/>
            <a:t>Receive latest image from server</a:t>
          </a:r>
        </a:p>
      </dgm:t>
    </dgm:pt>
    <dgm:pt modelId="{98E86846-2B53-B74F-B0B3-68E37120F4B7}" type="parTrans" cxnId="{F1D16763-C0E1-F14D-949E-3CB27508D8A4}">
      <dgm:prSet/>
      <dgm:spPr/>
      <dgm:t>
        <a:bodyPr/>
        <a:lstStyle/>
        <a:p>
          <a:endParaRPr lang="en-US"/>
        </a:p>
      </dgm:t>
    </dgm:pt>
    <dgm:pt modelId="{A84CE2AD-DD9D-1E4D-91AB-80858F05DF3D}" type="sibTrans" cxnId="{F1D16763-C0E1-F14D-949E-3CB27508D8A4}">
      <dgm:prSet/>
      <dgm:spPr/>
      <dgm:t>
        <a:bodyPr/>
        <a:lstStyle/>
        <a:p>
          <a:endParaRPr lang="en-US"/>
        </a:p>
      </dgm:t>
    </dgm:pt>
    <dgm:pt modelId="{67BB842A-5498-9649-9649-AB784BB6641A}">
      <dgm:prSet/>
      <dgm:spPr/>
      <dgm:t>
        <a:bodyPr/>
        <a:lstStyle/>
        <a:p>
          <a:r>
            <a:rPr lang="en-US" dirty="0"/>
            <a:t>Read out loud the text extracted</a:t>
          </a:r>
        </a:p>
      </dgm:t>
    </dgm:pt>
    <dgm:pt modelId="{015436F4-3E54-3B4D-8325-FA4D49BB2A2D}" type="parTrans" cxnId="{F6505614-671A-7542-8DF3-82A0894D5309}">
      <dgm:prSet/>
      <dgm:spPr/>
      <dgm:t>
        <a:bodyPr/>
        <a:lstStyle/>
        <a:p>
          <a:endParaRPr lang="en-US"/>
        </a:p>
      </dgm:t>
    </dgm:pt>
    <dgm:pt modelId="{040EDB9A-4537-1A4F-8F70-F9C72CD569EC}" type="sibTrans" cxnId="{F6505614-671A-7542-8DF3-82A0894D5309}">
      <dgm:prSet/>
      <dgm:spPr/>
      <dgm:t>
        <a:bodyPr/>
        <a:lstStyle/>
        <a:p>
          <a:endParaRPr lang="en-US"/>
        </a:p>
      </dgm:t>
    </dgm:pt>
    <dgm:pt modelId="{7434B984-28C5-B549-880C-23185E59D34A}">
      <dgm:prSet/>
      <dgm:spPr/>
      <dgm:t>
        <a:bodyPr/>
        <a:lstStyle/>
        <a:p>
          <a:r>
            <a:rPr lang="en-US" dirty="0"/>
            <a:t>Select</a:t>
          </a:r>
          <a:r>
            <a:rPr lang="en-US" baseline="0" dirty="0"/>
            <a:t> mode of operation</a:t>
          </a:r>
          <a:endParaRPr lang="en-US" dirty="0"/>
        </a:p>
      </dgm:t>
    </dgm:pt>
    <dgm:pt modelId="{D596758A-96C7-A143-8174-4F36451670D2}" type="parTrans" cxnId="{B1238BFA-9C9B-5D4F-B755-24C06905CFA1}">
      <dgm:prSet/>
      <dgm:spPr/>
      <dgm:t>
        <a:bodyPr/>
        <a:lstStyle/>
        <a:p>
          <a:endParaRPr lang="en-US"/>
        </a:p>
      </dgm:t>
    </dgm:pt>
    <dgm:pt modelId="{753373D1-F2FB-524E-A24C-480EDC0DE178}" type="sibTrans" cxnId="{B1238BFA-9C9B-5D4F-B755-24C06905CFA1}">
      <dgm:prSet/>
      <dgm:spPr/>
      <dgm:t>
        <a:bodyPr/>
        <a:lstStyle/>
        <a:p>
          <a:endParaRPr lang="en-US"/>
        </a:p>
      </dgm:t>
    </dgm:pt>
    <dgm:pt modelId="{A2D82043-8BFE-264C-A935-990576DE1719}" type="pres">
      <dgm:prSet presAssocID="{BFD9E6F3-E0E8-4547-A299-EED7C02F547C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893CCAE7-FFF8-0143-BD7A-64AC5F4619F1}" type="pres">
      <dgm:prSet presAssocID="{67BB842A-5498-9649-9649-AB784BB6641A}" presName="Accent1" presStyleCnt="0"/>
      <dgm:spPr/>
    </dgm:pt>
    <dgm:pt modelId="{A8BC2843-6D0F-2B41-88FC-FC78954F5ED2}" type="pres">
      <dgm:prSet presAssocID="{67BB842A-5498-9649-9649-AB784BB6641A}" presName="Accent" presStyleLbl="node1" presStyleIdx="0" presStyleCnt="5"/>
      <dgm:spPr/>
    </dgm:pt>
    <dgm:pt modelId="{CFC76DCD-61C7-2244-B071-E4B6BC33F8C5}" type="pres">
      <dgm:prSet presAssocID="{67BB842A-5498-9649-9649-AB784BB6641A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</dgm:pt>
    <dgm:pt modelId="{F1E4E4F6-5EE2-144B-A09A-9040CA82C32D}" type="pres">
      <dgm:prSet presAssocID="{3C392E22-03B2-CB4E-B5EC-499B9A770803}" presName="Accent2" presStyleCnt="0"/>
      <dgm:spPr/>
    </dgm:pt>
    <dgm:pt modelId="{CABFA5D8-3D72-F14F-9A0D-B881830A5C5E}" type="pres">
      <dgm:prSet presAssocID="{3C392E22-03B2-CB4E-B5EC-499B9A770803}" presName="Accent" presStyleLbl="node1" presStyleIdx="1" presStyleCnt="5"/>
      <dgm:spPr/>
    </dgm:pt>
    <dgm:pt modelId="{9B561B4E-D50E-D147-8AFD-12519A0DE6CD}" type="pres">
      <dgm:prSet presAssocID="{3C392E22-03B2-CB4E-B5EC-499B9A770803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</dgm:pt>
    <dgm:pt modelId="{BD3E3655-CCBB-E646-8448-7A9C508C14FA}" type="pres">
      <dgm:prSet presAssocID="{601A14AD-5D36-3849-A8DC-045FB213AA2A}" presName="Accent3" presStyleCnt="0"/>
      <dgm:spPr/>
    </dgm:pt>
    <dgm:pt modelId="{C1B880B8-7479-144A-8250-3907778DEF62}" type="pres">
      <dgm:prSet presAssocID="{601A14AD-5D36-3849-A8DC-045FB213AA2A}" presName="Accent" presStyleLbl="node1" presStyleIdx="2" presStyleCnt="5"/>
      <dgm:spPr/>
    </dgm:pt>
    <dgm:pt modelId="{C929C1CC-051E-4F49-9582-6B173E320730}" type="pres">
      <dgm:prSet presAssocID="{601A14AD-5D36-3849-A8DC-045FB213AA2A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</dgm:pt>
    <dgm:pt modelId="{8279E0E5-F658-8843-9696-5A8B29037EF5}" type="pres">
      <dgm:prSet presAssocID="{7434B984-28C5-B549-880C-23185E59D34A}" presName="Accent4" presStyleCnt="0"/>
      <dgm:spPr/>
    </dgm:pt>
    <dgm:pt modelId="{AD7C319F-FCA3-EA42-B518-F12EE4BDDECF}" type="pres">
      <dgm:prSet presAssocID="{7434B984-28C5-B549-880C-23185E59D34A}" presName="Accent" presStyleLbl="node1" presStyleIdx="3" presStyleCnt="5"/>
      <dgm:spPr/>
    </dgm:pt>
    <dgm:pt modelId="{87025D70-5B48-FE4A-99B3-504F76AC3BFD}" type="pres">
      <dgm:prSet presAssocID="{7434B984-28C5-B549-880C-23185E59D34A}" presName="Parent4" presStyleLbl="revTx" presStyleIdx="3" presStyleCnt="5">
        <dgm:presLayoutVars>
          <dgm:chMax val="1"/>
          <dgm:chPref val="1"/>
          <dgm:bulletEnabled val="1"/>
        </dgm:presLayoutVars>
      </dgm:prSet>
      <dgm:spPr/>
    </dgm:pt>
    <dgm:pt modelId="{51B7B6FB-0A6B-2B42-B351-53A5946F69F9}" type="pres">
      <dgm:prSet presAssocID="{A7A1A7AB-0976-F14A-99A3-296783E82DF8}" presName="Accent5" presStyleCnt="0"/>
      <dgm:spPr/>
    </dgm:pt>
    <dgm:pt modelId="{7EBE6F53-1E6C-634A-A577-EF51084AE513}" type="pres">
      <dgm:prSet presAssocID="{A7A1A7AB-0976-F14A-99A3-296783E82DF8}" presName="Accent" presStyleLbl="node1" presStyleIdx="4" presStyleCnt="5"/>
      <dgm:spPr/>
    </dgm:pt>
    <dgm:pt modelId="{53561F6C-104A-8744-8635-9D9835B42128}" type="pres">
      <dgm:prSet presAssocID="{A7A1A7AB-0976-F14A-99A3-296783E82DF8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</dgm:pt>
  </dgm:ptLst>
  <dgm:cxnLst>
    <dgm:cxn modelId="{F6505614-671A-7542-8DF3-82A0894D5309}" srcId="{BFD9E6F3-E0E8-4547-A299-EED7C02F547C}" destId="{67BB842A-5498-9649-9649-AB784BB6641A}" srcOrd="0" destOrd="0" parTransId="{015436F4-3E54-3B4D-8325-FA4D49BB2A2D}" sibTransId="{040EDB9A-4537-1A4F-8F70-F9C72CD569EC}"/>
    <dgm:cxn modelId="{8767991C-16F6-2F43-9FB0-B7CADBFEF78F}" type="presOf" srcId="{BFD9E6F3-E0E8-4547-A299-EED7C02F547C}" destId="{A2D82043-8BFE-264C-A935-990576DE1719}" srcOrd="0" destOrd="0" presId="urn:microsoft.com/office/officeart/2009/layout/CircleArrowProcess"/>
    <dgm:cxn modelId="{2D6DAA2D-2CA3-9244-B93D-6852E2339EB0}" type="presOf" srcId="{3C392E22-03B2-CB4E-B5EC-499B9A770803}" destId="{9B561B4E-D50E-D147-8AFD-12519A0DE6CD}" srcOrd="0" destOrd="0" presId="urn:microsoft.com/office/officeart/2009/layout/CircleArrowProcess"/>
    <dgm:cxn modelId="{F1D16763-C0E1-F14D-949E-3CB27508D8A4}" srcId="{BFD9E6F3-E0E8-4547-A299-EED7C02F547C}" destId="{601A14AD-5D36-3849-A8DC-045FB213AA2A}" srcOrd="2" destOrd="0" parTransId="{98E86846-2B53-B74F-B0B3-68E37120F4B7}" sibTransId="{A84CE2AD-DD9D-1E4D-91AB-80858F05DF3D}"/>
    <dgm:cxn modelId="{54C0B46C-C676-3D43-B54C-0D090FD2BA89}" type="presOf" srcId="{A7A1A7AB-0976-F14A-99A3-296783E82DF8}" destId="{53561F6C-104A-8744-8635-9D9835B42128}" srcOrd="0" destOrd="0" presId="urn:microsoft.com/office/officeart/2009/layout/CircleArrowProcess"/>
    <dgm:cxn modelId="{3E404D6F-41EF-9F4A-8EFC-127F1194CB80}" type="presOf" srcId="{67BB842A-5498-9649-9649-AB784BB6641A}" destId="{CFC76DCD-61C7-2244-B071-E4B6BC33F8C5}" srcOrd="0" destOrd="0" presId="urn:microsoft.com/office/officeart/2009/layout/CircleArrowProcess"/>
    <dgm:cxn modelId="{550A6C72-2C75-C44C-B72D-713125E32E4A}" type="presOf" srcId="{601A14AD-5D36-3849-A8DC-045FB213AA2A}" destId="{C929C1CC-051E-4F49-9582-6B173E320730}" srcOrd="0" destOrd="0" presId="urn:microsoft.com/office/officeart/2009/layout/CircleArrowProcess"/>
    <dgm:cxn modelId="{DBA21AA4-F4D1-C24D-96FB-6D72157419FC}" type="presOf" srcId="{7434B984-28C5-B549-880C-23185E59D34A}" destId="{87025D70-5B48-FE4A-99B3-504F76AC3BFD}" srcOrd="0" destOrd="0" presId="urn:microsoft.com/office/officeart/2009/layout/CircleArrowProcess"/>
    <dgm:cxn modelId="{7EB4BCB5-FD1E-4D43-B6F9-54E3301E8271}" srcId="{BFD9E6F3-E0E8-4547-A299-EED7C02F547C}" destId="{3C392E22-03B2-CB4E-B5EC-499B9A770803}" srcOrd="1" destOrd="0" parTransId="{1CA31B79-4697-3B4E-B56E-EB43A7912B17}" sibTransId="{5DDF11A8-FEEA-C549-8924-E1AD67A83FB5}"/>
    <dgm:cxn modelId="{CCC7A4F4-812F-9646-BF1D-514BC4195469}" srcId="{BFD9E6F3-E0E8-4547-A299-EED7C02F547C}" destId="{A7A1A7AB-0976-F14A-99A3-296783E82DF8}" srcOrd="4" destOrd="0" parTransId="{0E651A0B-21CE-0D47-B851-849DF7EF4D37}" sibTransId="{11CD3838-63CD-F249-8A39-85A61AF4FC24}"/>
    <dgm:cxn modelId="{B1238BFA-9C9B-5D4F-B755-24C06905CFA1}" srcId="{BFD9E6F3-E0E8-4547-A299-EED7C02F547C}" destId="{7434B984-28C5-B549-880C-23185E59D34A}" srcOrd="3" destOrd="0" parTransId="{D596758A-96C7-A143-8174-4F36451670D2}" sibTransId="{753373D1-F2FB-524E-A24C-480EDC0DE178}"/>
    <dgm:cxn modelId="{3F442A30-FC23-0B47-8B38-15264B7FFE8B}" type="presParOf" srcId="{A2D82043-8BFE-264C-A935-990576DE1719}" destId="{893CCAE7-FFF8-0143-BD7A-64AC5F4619F1}" srcOrd="0" destOrd="0" presId="urn:microsoft.com/office/officeart/2009/layout/CircleArrowProcess"/>
    <dgm:cxn modelId="{C242B5BF-C323-0649-893C-FD0CCC22A9D3}" type="presParOf" srcId="{893CCAE7-FFF8-0143-BD7A-64AC5F4619F1}" destId="{A8BC2843-6D0F-2B41-88FC-FC78954F5ED2}" srcOrd="0" destOrd="0" presId="urn:microsoft.com/office/officeart/2009/layout/CircleArrowProcess"/>
    <dgm:cxn modelId="{6653095B-4FD0-A74C-9331-3255D1ABDA5F}" type="presParOf" srcId="{A2D82043-8BFE-264C-A935-990576DE1719}" destId="{CFC76DCD-61C7-2244-B071-E4B6BC33F8C5}" srcOrd="1" destOrd="0" presId="urn:microsoft.com/office/officeart/2009/layout/CircleArrowProcess"/>
    <dgm:cxn modelId="{3DF2BA2E-4A6A-1846-90C9-16FD83B69424}" type="presParOf" srcId="{A2D82043-8BFE-264C-A935-990576DE1719}" destId="{F1E4E4F6-5EE2-144B-A09A-9040CA82C32D}" srcOrd="2" destOrd="0" presId="urn:microsoft.com/office/officeart/2009/layout/CircleArrowProcess"/>
    <dgm:cxn modelId="{C6974E4D-C073-E747-8D62-806EA2AB66B9}" type="presParOf" srcId="{F1E4E4F6-5EE2-144B-A09A-9040CA82C32D}" destId="{CABFA5D8-3D72-F14F-9A0D-B881830A5C5E}" srcOrd="0" destOrd="0" presId="urn:microsoft.com/office/officeart/2009/layout/CircleArrowProcess"/>
    <dgm:cxn modelId="{A8BB492A-C0AF-6D47-9E6B-C2EB6610B026}" type="presParOf" srcId="{A2D82043-8BFE-264C-A935-990576DE1719}" destId="{9B561B4E-D50E-D147-8AFD-12519A0DE6CD}" srcOrd="3" destOrd="0" presId="urn:microsoft.com/office/officeart/2009/layout/CircleArrowProcess"/>
    <dgm:cxn modelId="{075F6A2E-2AFB-7746-8C5F-C73211D0E1A2}" type="presParOf" srcId="{A2D82043-8BFE-264C-A935-990576DE1719}" destId="{BD3E3655-CCBB-E646-8448-7A9C508C14FA}" srcOrd="4" destOrd="0" presId="urn:microsoft.com/office/officeart/2009/layout/CircleArrowProcess"/>
    <dgm:cxn modelId="{1920D7D0-C5C2-CD41-A4FD-67E5D1340AF8}" type="presParOf" srcId="{BD3E3655-CCBB-E646-8448-7A9C508C14FA}" destId="{C1B880B8-7479-144A-8250-3907778DEF62}" srcOrd="0" destOrd="0" presId="urn:microsoft.com/office/officeart/2009/layout/CircleArrowProcess"/>
    <dgm:cxn modelId="{5363BEB5-BE55-544A-926C-EC88801C148C}" type="presParOf" srcId="{A2D82043-8BFE-264C-A935-990576DE1719}" destId="{C929C1CC-051E-4F49-9582-6B173E320730}" srcOrd="5" destOrd="0" presId="urn:microsoft.com/office/officeart/2009/layout/CircleArrowProcess"/>
    <dgm:cxn modelId="{3AB2BD04-4EBB-5F4C-877B-B52C2048D11A}" type="presParOf" srcId="{A2D82043-8BFE-264C-A935-990576DE1719}" destId="{8279E0E5-F658-8843-9696-5A8B29037EF5}" srcOrd="6" destOrd="0" presId="urn:microsoft.com/office/officeart/2009/layout/CircleArrowProcess"/>
    <dgm:cxn modelId="{259EBE2D-BD8D-C443-B02E-245BC286EC24}" type="presParOf" srcId="{8279E0E5-F658-8843-9696-5A8B29037EF5}" destId="{AD7C319F-FCA3-EA42-B518-F12EE4BDDECF}" srcOrd="0" destOrd="0" presId="urn:microsoft.com/office/officeart/2009/layout/CircleArrowProcess"/>
    <dgm:cxn modelId="{9635D6FC-01DA-AD4E-AA1C-03427195F786}" type="presParOf" srcId="{A2D82043-8BFE-264C-A935-990576DE1719}" destId="{87025D70-5B48-FE4A-99B3-504F76AC3BFD}" srcOrd="7" destOrd="0" presId="urn:microsoft.com/office/officeart/2009/layout/CircleArrowProcess"/>
    <dgm:cxn modelId="{3D06B9EE-4A19-E64F-9DAD-3CBCFDD06AE9}" type="presParOf" srcId="{A2D82043-8BFE-264C-A935-990576DE1719}" destId="{51B7B6FB-0A6B-2B42-B351-53A5946F69F9}" srcOrd="8" destOrd="0" presId="urn:microsoft.com/office/officeart/2009/layout/CircleArrowProcess"/>
    <dgm:cxn modelId="{754CA932-C0AF-8243-816E-77A15168C2E2}" type="presParOf" srcId="{51B7B6FB-0A6B-2B42-B351-53A5946F69F9}" destId="{7EBE6F53-1E6C-634A-A577-EF51084AE513}" srcOrd="0" destOrd="0" presId="urn:microsoft.com/office/officeart/2009/layout/CircleArrowProcess"/>
    <dgm:cxn modelId="{165EFA8D-011D-8848-8441-A8C629ED444C}" type="presParOf" srcId="{A2D82043-8BFE-264C-A935-990576DE1719}" destId="{53561F6C-104A-8744-8635-9D9835B42128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C85816-C704-E14E-9601-2A36724C434E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FDCB22-8078-284C-A7B0-5E849A6E3BD5}">
      <dgm:prSet phldrT="[Text]"/>
      <dgm:spPr/>
      <dgm:t>
        <a:bodyPr/>
        <a:lstStyle/>
        <a:p>
          <a:r>
            <a:rPr lang="en-US" dirty="0"/>
            <a:t>Map each finger and set high and low to user desired </a:t>
          </a:r>
          <a:r>
            <a:rPr lang="en-US" dirty="0" err="1"/>
            <a:t>fingure</a:t>
          </a:r>
          <a:endParaRPr lang="en-US" dirty="0"/>
        </a:p>
      </dgm:t>
    </dgm:pt>
    <dgm:pt modelId="{3928916A-4775-3241-BAAF-6DA962DFEBFF}" type="parTrans" cxnId="{A51D3DF5-9AA6-DE46-8C09-BEA9EB4B33D0}">
      <dgm:prSet/>
      <dgm:spPr/>
      <dgm:t>
        <a:bodyPr/>
        <a:lstStyle/>
        <a:p>
          <a:endParaRPr lang="en-US"/>
        </a:p>
      </dgm:t>
    </dgm:pt>
    <dgm:pt modelId="{D12DD55D-E113-9841-A623-DCA96EB11493}" type="sibTrans" cxnId="{A51D3DF5-9AA6-DE46-8C09-BEA9EB4B33D0}">
      <dgm:prSet/>
      <dgm:spPr/>
      <dgm:t>
        <a:bodyPr/>
        <a:lstStyle/>
        <a:p>
          <a:endParaRPr lang="en-US"/>
        </a:p>
      </dgm:t>
    </dgm:pt>
    <dgm:pt modelId="{77F6FA28-FEF7-534B-BAC1-2368CD756E8A}">
      <dgm:prSet phldrT="[Text]"/>
      <dgm:spPr/>
      <dgm:t>
        <a:bodyPr/>
        <a:lstStyle/>
        <a:p>
          <a:r>
            <a:rPr lang="en-US" dirty="0"/>
            <a:t>Save data as JSON format</a:t>
          </a:r>
        </a:p>
      </dgm:t>
    </dgm:pt>
    <dgm:pt modelId="{7443C256-7128-5E40-A863-DA936166BEA6}" type="parTrans" cxnId="{CD2F0FF5-8138-F845-850C-EA75B5B0DF0D}">
      <dgm:prSet/>
      <dgm:spPr/>
      <dgm:t>
        <a:bodyPr/>
        <a:lstStyle/>
        <a:p>
          <a:endParaRPr lang="en-US"/>
        </a:p>
      </dgm:t>
    </dgm:pt>
    <dgm:pt modelId="{D927E1E9-4B81-A14E-8422-F259C361342B}" type="sibTrans" cxnId="{CD2F0FF5-8138-F845-850C-EA75B5B0DF0D}">
      <dgm:prSet/>
      <dgm:spPr/>
      <dgm:t>
        <a:bodyPr/>
        <a:lstStyle/>
        <a:p>
          <a:endParaRPr lang="en-US"/>
        </a:p>
      </dgm:t>
    </dgm:pt>
    <dgm:pt modelId="{A1FCDAAC-A290-C04B-B523-12E258A9D486}">
      <dgm:prSet phldrT="[Text]"/>
      <dgm:spPr/>
      <dgm:t>
        <a:bodyPr/>
        <a:lstStyle/>
        <a:p>
          <a:r>
            <a:rPr lang="en-US" dirty="0"/>
            <a:t>Push data to the software</a:t>
          </a:r>
        </a:p>
      </dgm:t>
    </dgm:pt>
    <dgm:pt modelId="{816DF3AE-D8B5-CA4E-9C8C-B7BB21E8D755}" type="parTrans" cxnId="{FF855C4D-1D89-EA45-8B2A-22CC20AEDDB1}">
      <dgm:prSet/>
      <dgm:spPr/>
      <dgm:t>
        <a:bodyPr/>
        <a:lstStyle/>
        <a:p>
          <a:endParaRPr lang="en-US"/>
        </a:p>
      </dgm:t>
    </dgm:pt>
    <dgm:pt modelId="{89A7C340-7A2C-0C41-A80C-045DF150782F}" type="sibTrans" cxnId="{FF855C4D-1D89-EA45-8B2A-22CC20AEDDB1}">
      <dgm:prSet/>
      <dgm:spPr/>
      <dgm:t>
        <a:bodyPr/>
        <a:lstStyle/>
        <a:p>
          <a:endParaRPr lang="en-US"/>
        </a:p>
      </dgm:t>
    </dgm:pt>
    <dgm:pt modelId="{CE44CF6B-C87F-064E-8808-C2F48DF0A562}" type="pres">
      <dgm:prSet presAssocID="{B8C85816-C704-E14E-9601-2A36724C434E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C35A5AE4-F75A-8D46-A271-AAA6F08DA56E}" type="pres">
      <dgm:prSet presAssocID="{6FFDCB22-8078-284C-A7B0-5E849A6E3BD5}" presName="Accent1" presStyleCnt="0"/>
      <dgm:spPr/>
    </dgm:pt>
    <dgm:pt modelId="{F6E5230A-E0EC-5943-ABFF-AC79E76DC8F2}" type="pres">
      <dgm:prSet presAssocID="{6FFDCB22-8078-284C-A7B0-5E849A6E3BD5}" presName="Accent" presStyleLbl="node1" presStyleIdx="0" presStyleCnt="3"/>
      <dgm:spPr/>
    </dgm:pt>
    <dgm:pt modelId="{0D28DBBB-92D5-574C-BA17-3828B2C3158F}" type="pres">
      <dgm:prSet presAssocID="{6FFDCB22-8078-284C-A7B0-5E849A6E3BD5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01080159-77FD-4545-81C2-23ACA0AC684C}" type="pres">
      <dgm:prSet presAssocID="{77F6FA28-FEF7-534B-BAC1-2368CD756E8A}" presName="Accent2" presStyleCnt="0"/>
      <dgm:spPr/>
    </dgm:pt>
    <dgm:pt modelId="{716A67E1-598E-8C4A-9932-C1B114AE7522}" type="pres">
      <dgm:prSet presAssocID="{77F6FA28-FEF7-534B-BAC1-2368CD756E8A}" presName="Accent" presStyleLbl="node1" presStyleIdx="1" presStyleCnt="3"/>
      <dgm:spPr/>
    </dgm:pt>
    <dgm:pt modelId="{07565529-F8FA-9C4F-92EE-F017760A8CEC}" type="pres">
      <dgm:prSet presAssocID="{77F6FA28-FEF7-534B-BAC1-2368CD756E8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9A657AA3-B2EF-EA42-B558-A9DAE68964AB}" type="pres">
      <dgm:prSet presAssocID="{A1FCDAAC-A290-C04B-B523-12E258A9D486}" presName="Accent3" presStyleCnt="0"/>
      <dgm:spPr/>
    </dgm:pt>
    <dgm:pt modelId="{1767ED6F-390F-4549-A45C-0774C56CADDE}" type="pres">
      <dgm:prSet presAssocID="{A1FCDAAC-A290-C04B-B523-12E258A9D486}" presName="Accent" presStyleLbl="node1" presStyleIdx="2" presStyleCnt="3"/>
      <dgm:spPr/>
    </dgm:pt>
    <dgm:pt modelId="{57EF6F09-5141-6E4F-851B-04D09E604BD8}" type="pres">
      <dgm:prSet presAssocID="{A1FCDAAC-A290-C04B-B523-12E258A9D486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BBC5FA0E-3426-3F45-9953-D43C9630B91E}" type="presOf" srcId="{77F6FA28-FEF7-534B-BAC1-2368CD756E8A}" destId="{07565529-F8FA-9C4F-92EE-F017760A8CEC}" srcOrd="0" destOrd="0" presId="urn:microsoft.com/office/officeart/2009/layout/CircleArrowProcess"/>
    <dgm:cxn modelId="{FF855C4D-1D89-EA45-8B2A-22CC20AEDDB1}" srcId="{B8C85816-C704-E14E-9601-2A36724C434E}" destId="{A1FCDAAC-A290-C04B-B523-12E258A9D486}" srcOrd="2" destOrd="0" parTransId="{816DF3AE-D8B5-CA4E-9C8C-B7BB21E8D755}" sibTransId="{89A7C340-7A2C-0C41-A80C-045DF150782F}"/>
    <dgm:cxn modelId="{930B417F-322E-3843-A3AC-A2DED97DD66A}" type="presOf" srcId="{B8C85816-C704-E14E-9601-2A36724C434E}" destId="{CE44CF6B-C87F-064E-8808-C2F48DF0A562}" srcOrd="0" destOrd="0" presId="urn:microsoft.com/office/officeart/2009/layout/CircleArrowProcess"/>
    <dgm:cxn modelId="{BACC43A2-11BC-9641-8BAE-8211899E2E50}" type="presOf" srcId="{A1FCDAAC-A290-C04B-B523-12E258A9D486}" destId="{57EF6F09-5141-6E4F-851B-04D09E604BD8}" srcOrd="0" destOrd="0" presId="urn:microsoft.com/office/officeart/2009/layout/CircleArrowProcess"/>
    <dgm:cxn modelId="{6524BED6-4D98-F741-A47F-91F768C7D5FC}" type="presOf" srcId="{6FFDCB22-8078-284C-A7B0-5E849A6E3BD5}" destId="{0D28DBBB-92D5-574C-BA17-3828B2C3158F}" srcOrd="0" destOrd="0" presId="urn:microsoft.com/office/officeart/2009/layout/CircleArrowProcess"/>
    <dgm:cxn modelId="{CD2F0FF5-8138-F845-850C-EA75B5B0DF0D}" srcId="{B8C85816-C704-E14E-9601-2A36724C434E}" destId="{77F6FA28-FEF7-534B-BAC1-2368CD756E8A}" srcOrd="1" destOrd="0" parTransId="{7443C256-7128-5E40-A863-DA936166BEA6}" sibTransId="{D927E1E9-4B81-A14E-8422-F259C361342B}"/>
    <dgm:cxn modelId="{A51D3DF5-9AA6-DE46-8C09-BEA9EB4B33D0}" srcId="{B8C85816-C704-E14E-9601-2A36724C434E}" destId="{6FFDCB22-8078-284C-A7B0-5E849A6E3BD5}" srcOrd="0" destOrd="0" parTransId="{3928916A-4775-3241-BAAF-6DA962DFEBFF}" sibTransId="{D12DD55D-E113-9841-A623-DCA96EB11493}"/>
    <dgm:cxn modelId="{1C6A541A-6F57-4040-ACBB-EC61B234740F}" type="presParOf" srcId="{CE44CF6B-C87F-064E-8808-C2F48DF0A562}" destId="{C35A5AE4-F75A-8D46-A271-AAA6F08DA56E}" srcOrd="0" destOrd="0" presId="urn:microsoft.com/office/officeart/2009/layout/CircleArrowProcess"/>
    <dgm:cxn modelId="{6A77B366-B4E7-A447-B66B-D9C3004AD221}" type="presParOf" srcId="{C35A5AE4-F75A-8D46-A271-AAA6F08DA56E}" destId="{F6E5230A-E0EC-5943-ABFF-AC79E76DC8F2}" srcOrd="0" destOrd="0" presId="urn:microsoft.com/office/officeart/2009/layout/CircleArrowProcess"/>
    <dgm:cxn modelId="{814444A5-E846-8641-AC87-A13B1AA2E25B}" type="presParOf" srcId="{CE44CF6B-C87F-064E-8808-C2F48DF0A562}" destId="{0D28DBBB-92D5-574C-BA17-3828B2C3158F}" srcOrd="1" destOrd="0" presId="urn:microsoft.com/office/officeart/2009/layout/CircleArrowProcess"/>
    <dgm:cxn modelId="{249B4629-214C-F740-936D-5EF159E78998}" type="presParOf" srcId="{CE44CF6B-C87F-064E-8808-C2F48DF0A562}" destId="{01080159-77FD-4545-81C2-23ACA0AC684C}" srcOrd="2" destOrd="0" presId="urn:microsoft.com/office/officeart/2009/layout/CircleArrowProcess"/>
    <dgm:cxn modelId="{B266D1EE-2901-DD4A-8883-05B740E5349D}" type="presParOf" srcId="{01080159-77FD-4545-81C2-23ACA0AC684C}" destId="{716A67E1-598E-8C4A-9932-C1B114AE7522}" srcOrd="0" destOrd="0" presId="urn:microsoft.com/office/officeart/2009/layout/CircleArrowProcess"/>
    <dgm:cxn modelId="{2655D95D-5E0B-6046-949B-690A5B39D3AB}" type="presParOf" srcId="{CE44CF6B-C87F-064E-8808-C2F48DF0A562}" destId="{07565529-F8FA-9C4F-92EE-F017760A8CEC}" srcOrd="3" destOrd="0" presId="urn:microsoft.com/office/officeart/2009/layout/CircleArrowProcess"/>
    <dgm:cxn modelId="{074A2DFF-9E2D-3947-AACE-6375C65CCAB5}" type="presParOf" srcId="{CE44CF6B-C87F-064E-8808-C2F48DF0A562}" destId="{9A657AA3-B2EF-EA42-B558-A9DAE68964AB}" srcOrd="4" destOrd="0" presId="urn:microsoft.com/office/officeart/2009/layout/CircleArrowProcess"/>
    <dgm:cxn modelId="{94912CF8-D015-FF4E-ABED-FDA75C1AAD0B}" type="presParOf" srcId="{9A657AA3-B2EF-EA42-B558-A9DAE68964AB}" destId="{1767ED6F-390F-4549-A45C-0774C56CADDE}" srcOrd="0" destOrd="0" presId="urn:microsoft.com/office/officeart/2009/layout/CircleArrowProcess"/>
    <dgm:cxn modelId="{C86668D6-D205-444F-85BD-6FF56BD972E0}" type="presParOf" srcId="{CE44CF6B-C87F-064E-8808-C2F48DF0A562}" destId="{57EF6F09-5141-6E4F-851B-04D09E604BD8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93209A-8AB3-144D-938F-4D95E4511DC2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FDD3C5-470C-EC40-8853-75A2095325DC}">
      <dgm:prSet phldrT="[Text]"/>
      <dgm:spPr/>
      <dgm:t>
        <a:bodyPr/>
        <a:lstStyle/>
        <a:p>
          <a:r>
            <a:rPr lang="en-US" dirty="0"/>
            <a:t>Convert it into alphabet</a:t>
          </a:r>
        </a:p>
      </dgm:t>
    </dgm:pt>
    <dgm:pt modelId="{7EAF9ECD-9355-7F43-A467-A7012A995E4A}" type="parTrans" cxnId="{62719821-FDDF-FC4A-845B-081554C0E440}">
      <dgm:prSet/>
      <dgm:spPr/>
      <dgm:t>
        <a:bodyPr/>
        <a:lstStyle/>
        <a:p>
          <a:endParaRPr lang="en-US"/>
        </a:p>
      </dgm:t>
    </dgm:pt>
    <dgm:pt modelId="{CA59995E-7AE4-A24D-BFE5-FD1AA030639C}" type="sibTrans" cxnId="{62719821-FDDF-FC4A-845B-081554C0E440}">
      <dgm:prSet/>
      <dgm:spPr/>
      <dgm:t>
        <a:bodyPr/>
        <a:lstStyle/>
        <a:p>
          <a:endParaRPr lang="en-US"/>
        </a:p>
      </dgm:t>
    </dgm:pt>
    <dgm:pt modelId="{AF7ADF01-DC2F-144A-83C0-2C42491DBE1C}">
      <dgm:prSet phldrT="[Text]"/>
      <dgm:spPr/>
      <dgm:t>
        <a:bodyPr/>
        <a:lstStyle/>
        <a:p>
          <a:r>
            <a:rPr lang="en-US" dirty="0"/>
            <a:t>Map the value with predefined value</a:t>
          </a:r>
        </a:p>
      </dgm:t>
    </dgm:pt>
    <dgm:pt modelId="{AE8747DE-1364-CB4B-9916-9E61407934B1}" type="parTrans" cxnId="{62F874B9-7EB3-C34F-B050-1CF5E1135ED7}">
      <dgm:prSet/>
      <dgm:spPr/>
      <dgm:t>
        <a:bodyPr/>
        <a:lstStyle/>
        <a:p>
          <a:endParaRPr lang="en-US"/>
        </a:p>
      </dgm:t>
    </dgm:pt>
    <dgm:pt modelId="{8C565F4C-C8B5-384E-81D7-A1F825ACDD4B}" type="sibTrans" cxnId="{62F874B9-7EB3-C34F-B050-1CF5E1135ED7}">
      <dgm:prSet/>
      <dgm:spPr/>
      <dgm:t>
        <a:bodyPr/>
        <a:lstStyle/>
        <a:p>
          <a:endParaRPr lang="en-US"/>
        </a:p>
      </dgm:t>
    </dgm:pt>
    <dgm:pt modelId="{47E8CD86-4665-0444-B76B-726DBB26BA9F}">
      <dgm:prSet phldrT="[Text]"/>
      <dgm:spPr/>
      <dgm:t>
        <a:bodyPr/>
        <a:lstStyle/>
        <a:p>
          <a:r>
            <a:rPr lang="en-US" dirty="0"/>
            <a:t>Retrieve data from server</a:t>
          </a:r>
        </a:p>
      </dgm:t>
    </dgm:pt>
    <dgm:pt modelId="{4C2BF543-D9BC-9A43-A4E1-7020375ED807}" type="parTrans" cxnId="{3E18AF32-B8D6-1E46-AE9F-9AF498625AFE}">
      <dgm:prSet/>
      <dgm:spPr/>
      <dgm:t>
        <a:bodyPr/>
        <a:lstStyle/>
        <a:p>
          <a:endParaRPr lang="en-US"/>
        </a:p>
      </dgm:t>
    </dgm:pt>
    <dgm:pt modelId="{F7ECF668-9EEE-2344-B1F6-42032B7615BB}" type="sibTrans" cxnId="{3E18AF32-B8D6-1E46-AE9F-9AF498625AFE}">
      <dgm:prSet/>
      <dgm:spPr/>
      <dgm:t>
        <a:bodyPr/>
        <a:lstStyle/>
        <a:p>
          <a:endParaRPr lang="en-US"/>
        </a:p>
      </dgm:t>
    </dgm:pt>
    <dgm:pt modelId="{D62410CF-BEF3-6A43-9993-E7C1571B2C35}">
      <dgm:prSet/>
      <dgm:spPr/>
      <dgm:t>
        <a:bodyPr/>
        <a:lstStyle/>
        <a:p>
          <a:r>
            <a:rPr lang="en-US" dirty="0"/>
            <a:t>Read the character typed loud</a:t>
          </a:r>
        </a:p>
      </dgm:t>
    </dgm:pt>
    <dgm:pt modelId="{83AE479D-D725-234B-8A17-D36E7A889BFC}" type="parTrans" cxnId="{47D60B97-EBA2-7A44-A8B7-76A4785B03AA}">
      <dgm:prSet/>
      <dgm:spPr/>
      <dgm:t>
        <a:bodyPr/>
        <a:lstStyle/>
        <a:p>
          <a:endParaRPr lang="en-US"/>
        </a:p>
      </dgm:t>
    </dgm:pt>
    <dgm:pt modelId="{23956D34-395B-6D4B-AC1D-D358D86E8556}" type="sibTrans" cxnId="{47D60B97-EBA2-7A44-A8B7-76A4785B03AA}">
      <dgm:prSet/>
      <dgm:spPr/>
      <dgm:t>
        <a:bodyPr/>
        <a:lstStyle/>
        <a:p>
          <a:endParaRPr lang="en-US"/>
        </a:p>
      </dgm:t>
    </dgm:pt>
    <dgm:pt modelId="{42FA7D1B-0E3F-5E43-9EA7-D9A86458A291}">
      <dgm:prSet/>
      <dgm:spPr/>
      <dgm:t>
        <a:bodyPr/>
        <a:lstStyle/>
        <a:p>
          <a:r>
            <a:rPr lang="en-US" dirty="0"/>
            <a:t>Select Mode of operation</a:t>
          </a:r>
        </a:p>
      </dgm:t>
    </dgm:pt>
    <dgm:pt modelId="{21070124-FDB0-3240-9A28-3F2709A8285B}" type="parTrans" cxnId="{8BD07CE6-39FB-5346-A98E-D8FE4FBE1B1A}">
      <dgm:prSet/>
      <dgm:spPr/>
      <dgm:t>
        <a:bodyPr/>
        <a:lstStyle/>
        <a:p>
          <a:endParaRPr lang="en-US"/>
        </a:p>
      </dgm:t>
    </dgm:pt>
    <dgm:pt modelId="{7E45A9DA-8087-5645-A9ED-524AAE151572}" type="sibTrans" cxnId="{8BD07CE6-39FB-5346-A98E-D8FE4FBE1B1A}">
      <dgm:prSet/>
      <dgm:spPr/>
      <dgm:t>
        <a:bodyPr/>
        <a:lstStyle/>
        <a:p>
          <a:endParaRPr lang="en-US"/>
        </a:p>
      </dgm:t>
    </dgm:pt>
    <dgm:pt modelId="{034DA32E-36F9-2948-9803-47F8DDBC3841}" type="pres">
      <dgm:prSet presAssocID="{9293209A-8AB3-144D-938F-4D95E4511DC2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65677621-5EC2-E643-98E4-74AE48E630AD}" type="pres">
      <dgm:prSet presAssocID="{D62410CF-BEF3-6A43-9993-E7C1571B2C35}" presName="Accent1" presStyleCnt="0"/>
      <dgm:spPr/>
    </dgm:pt>
    <dgm:pt modelId="{3A7510C8-0E76-8043-9D3E-9047D17559D2}" type="pres">
      <dgm:prSet presAssocID="{D62410CF-BEF3-6A43-9993-E7C1571B2C35}" presName="Accent" presStyleLbl="node1" presStyleIdx="0" presStyleCnt="5"/>
      <dgm:spPr/>
    </dgm:pt>
    <dgm:pt modelId="{34468E7F-1C29-ED4A-B5AC-1B8441ACEC00}" type="pres">
      <dgm:prSet presAssocID="{D62410CF-BEF3-6A43-9993-E7C1571B2C35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</dgm:pt>
    <dgm:pt modelId="{0EFA2BE5-342C-B945-9D13-70601DE188C3}" type="pres">
      <dgm:prSet presAssocID="{68FDD3C5-470C-EC40-8853-75A2095325DC}" presName="Accent2" presStyleCnt="0"/>
      <dgm:spPr/>
    </dgm:pt>
    <dgm:pt modelId="{87B37BF0-D787-2845-9A4B-CDB9AA0188E4}" type="pres">
      <dgm:prSet presAssocID="{68FDD3C5-470C-EC40-8853-75A2095325DC}" presName="Accent" presStyleLbl="node1" presStyleIdx="1" presStyleCnt="5"/>
      <dgm:spPr/>
    </dgm:pt>
    <dgm:pt modelId="{A14E5F22-CE59-684A-8E42-51F2444DF50E}" type="pres">
      <dgm:prSet presAssocID="{68FDD3C5-470C-EC40-8853-75A2095325DC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</dgm:pt>
    <dgm:pt modelId="{AC8511F6-FDEA-E442-BCD5-3B68B7F93B80}" type="pres">
      <dgm:prSet presAssocID="{AF7ADF01-DC2F-144A-83C0-2C42491DBE1C}" presName="Accent3" presStyleCnt="0"/>
      <dgm:spPr/>
    </dgm:pt>
    <dgm:pt modelId="{2392E957-D30E-2F44-A739-3D410D3A7876}" type="pres">
      <dgm:prSet presAssocID="{AF7ADF01-DC2F-144A-83C0-2C42491DBE1C}" presName="Accent" presStyleLbl="node1" presStyleIdx="2" presStyleCnt="5"/>
      <dgm:spPr/>
    </dgm:pt>
    <dgm:pt modelId="{E21824A3-0144-C84D-9B6B-70FC46E2AC5F}" type="pres">
      <dgm:prSet presAssocID="{AF7ADF01-DC2F-144A-83C0-2C42491DBE1C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</dgm:pt>
    <dgm:pt modelId="{394B9291-356B-8D43-9098-8983394909AC}" type="pres">
      <dgm:prSet presAssocID="{42FA7D1B-0E3F-5E43-9EA7-D9A86458A291}" presName="Accent4" presStyleCnt="0"/>
      <dgm:spPr/>
    </dgm:pt>
    <dgm:pt modelId="{C4D5C74C-A736-BE42-854B-E449CEFF8DDE}" type="pres">
      <dgm:prSet presAssocID="{42FA7D1B-0E3F-5E43-9EA7-D9A86458A291}" presName="Accent" presStyleLbl="node1" presStyleIdx="3" presStyleCnt="5"/>
      <dgm:spPr/>
    </dgm:pt>
    <dgm:pt modelId="{2A468556-63E3-F04D-98DF-D10EC2128C34}" type="pres">
      <dgm:prSet presAssocID="{42FA7D1B-0E3F-5E43-9EA7-D9A86458A291}" presName="Parent4" presStyleLbl="revTx" presStyleIdx="3" presStyleCnt="5">
        <dgm:presLayoutVars>
          <dgm:chMax val="1"/>
          <dgm:chPref val="1"/>
          <dgm:bulletEnabled val="1"/>
        </dgm:presLayoutVars>
      </dgm:prSet>
      <dgm:spPr/>
    </dgm:pt>
    <dgm:pt modelId="{6EC2F228-84B7-7340-9F2B-3FFC6614FD3F}" type="pres">
      <dgm:prSet presAssocID="{47E8CD86-4665-0444-B76B-726DBB26BA9F}" presName="Accent5" presStyleCnt="0"/>
      <dgm:spPr/>
    </dgm:pt>
    <dgm:pt modelId="{AFC800F1-0ADF-564D-8E65-DB0667FF7E13}" type="pres">
      <dgm:prSet presAssocID="{47E8CD86-4665-0444-B76B-726DBB26BA9F}" presName="Accent" presStyleLbl="node1" presStyleIdx="4" presStyleCnt="5"/>
      <dgm:spPr/>
    </dgm:pt>
    <dgm:pt modelId="{02748ED0-C443-9245-9B23-B952400968AC}" type="pres">
      <dgm:prSet presAssocID="{47E8CD86-4665-0444-B76B-726DBB26BA9F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</dgm:pt>
  </dgm:ptLst>
  <dgm:cxnLst>
    <dgm:cxn modelId="{62719821-FDDF-FC4A-845B-081554C0E440}" srcId="{9293209A-8AB3-144D-938F-4D95E4511DC2}" destId="{68FDD3C5-470C-EC40-8853-75A2095325DC}" srcOrd="1" destOrd="0" parTransId="{7EAF9ECD-9355-7F43-A467-A7012A995E4A}" sibTransId="{CA59995E-7AE4-A24D-BFE5-FD1AA030639C}"/>
    <dgm:cxn modelId="{1ADD762E-853E-864B-8B9D-9E58CECE26EC}" type="presOf" srcId="{9293209A-8AB3-144D-938F-4D95E4511DC2}" destId="{034DA32E-36F9-2948-9803-47F8DDBC3841}" srcOrd="0" destOrd="0" presId="urn:microsoft.com/office/officeart/2009/layout/CircleArrowProcess"/>
    <dgm:cxn modelId="{3E18AF32-B8D6-1E46-AE9F-9AF498625AFE}" srcId="{9293209A-8AB3-144D-938F-4D95E4511DC2}" destId="{47E8CD86-4665-0444-B76B-726DBB26BA9F}" srcOrd="4" destOrd="0" parTransId="{4C2BF543-D9BC-9A43-A4E1-7020375ED807}" sibTransId="{F7ECF668-9EEE-2344-B1F6-42032B7615BB}"/>
    <dgm:cxn modelId="{7B45F339-34C4-A247-B42B-5C525B76F090}" type="presOf" srcId="{47E8CD86-4665-0444-B76B-726DBB26BA9F}" destId="{02748ED0-C443-9245-9B23-B952400968AC}" srcOrd="0" destOrd="0" presId="urn:microsoft.com/office/officeart/2009/layout/CircleArrowProcess"/>
    <dgm:cxn modelId="{ED119670-EBB9-B341-9712-CA4C20C9D7C3}" type="presOf" srcId="{AF7ADF01-DC2F-144A-83C0-2C42491DBE1C}" destId="{E21824A3-0144-C84D-9B6B-70FC46E2AC5F}" srcOrd="0" destOrd="0" presId="urn:microsoft.com/office/officeart/2009/layout/CircleArrowProcess"/>
    <dgm:cxn modelId="{47D60B97-EBA2-7A44-A8B7-76A4785B03AA}" srcId="{9293209A-8AB3-144D-938F-4D95E4511DC2}" destId="{D62410CF-BEF3-6A43-9993-E7C1571B2C35}" srcOrd="0" destOrd="0" parTransId="{83AE479D-D725-234B-8A17-D36E7A889BFC}" sibTransId="{23956D34-395B-6D4B-AC1D-D358D86E8556}"/>
    <dgm:cxn modelId="{62F874B9-7EB3-C34F-B050-1CF5E1135ED7}" srcId="{9293209A-8AB3-144D-938F-4D95E4511DC2}" destId="{AF7ADF01-DC2F-144A-83C0-2C42491DBE1C}" srcOrd="2" destOrd="0" parTransId="{AE8747DE-1364-CB4B-9916-9E61407934B1}" sibTransId="{8C565F4C-C8B5-384E-81D7-A1F825ACDD4B}"/>
    <dgm:cxn modelId="{6BE5E2D8-BE3E-5148-8A6F-3B483F4D6722}" type="presOf" srcId="{68FDD3C5-470C-EC40-8853-75A2095325DC}" destId="{A14E5F22-CE59-684A-8E42-51F2444DF50E}" srcOrd="0" destOrd="0" presId="urn:microsoft.com/office/officeart/2009/layout/CircleArrowProcess"/>
    <dgm:cxn modelId="{ACDF91DF-2D44-E247-854E-A3FD1D241BEC}" type="presOf" srcId="{D62410CF-BEF3-6A43-9993-E7C1571B2C35}" destId="{34468E7F-1C29-ED4A-B5AC-1B8441ACEC00}" srcOrd="0" destOrd="0" presId="urn:microsoft.com/office/officeart/2009/layout/CircleArrowProcess"/>
    <dgm:cxn modelId="{8BD07CE6-39FB-5346-A98E-D8FE4FBE1B1A}" srcId="{9293209A-8AB3-144D-938F-4D95E4511DC2}" destId="{42FA7D1B-0E3F-5E43-9EA7-D9A86458A291}" srcOrd="3" destOrd="0" parTransId="{21070124-FDB0-3240-9A28-3F2709A8285B}" sibTransId="{7E45A9DA-8087-5645-A9ED-524AAE151572}"/>
    <dgm:cxn modelId="{E2A272E9-09BB-434D-A827-D5F69F7DD73D}" type="presOf" srcId="{42FA7D1B-0E3F-5E43-9EA7-D9A86458A291}" destId="{2A468556-63E3-F04D-98DF-D10EC2128C34}" srcOrd="0" destOrd="0" presId="urn:microsoft.com/office/officeart/2009/layout/CircleArrowProcess"/>
    <dgm:cxn modelId="{F3B58BD4-90F3-E847-B081-F07B1AE67EC6}" type="presParOf" srcId="{034DA32E-36F9-2948-9803-47F8DDBC3841}" destId="{65677621-5EC2-E643-98E4-74AE48E630AD}" srcOrd="0" destOrd="0" presId="urn:microsoft.com/office/officeart/2009/layout/CircleArrowProcess"/>
    <dgm:cxn modelId="{8D21B686-E86F-6140-8EC7-60F8C3230B21}" type="presParOf" srcId="{65677621-5EC2-E643-98E4-74AE48E630AD}" destId="{3A7510C8-0E76-8043-9D3E-9047D17559D2}" srcOrd="0" destOrd="0" presId="urn:microsoft.com/office/officeart/2009/layout/CircleArrowProcess"/>
    <dgm:cxn modelId="{807A9B6A-4BF5-E347-A9D1-B080EF697E46}" type="presParOf" srcId="{034DA32E-36F9-2948-9803-47F8DDBC3841}" destId="{34468E7F-1C29-ED4A-B5AC-1B8441ACEC00}" srcOrd="1" destOrd="0" presId="urn:microsoft.com/office/officeart/2009/layout/CircleArrowProcess"/>
    <dgm:cxn modelId="{73C695C2-EB79-2342-82EE-1AB8AE565FBB}" type="presParOf" srcId="{034DA32E-36F9-2948-9803-47F8DDBC3841}" destId="{0EFA2BE5-342C-B945-9D13-70601DE188C3}" srcOrd="2" destOrd="0" presId="urn:microsoft.com/office/officeart/2009/layout/CircleArrowProcess"/>
    <dgm:cxn modelId="{C177C08C-42B7-B84F-9E08-B983540DF37E}" type="presParOf" srcId="{0EFA2BE5-342C-B945-9D13-70601DE188C3}" destId="{87B37BF0-D787-2845-9A4B-CDB9AA0188E4}" srcOrd="0" destOrd="0" presId="urn:microsoft.com/office/officeart/2009/layout/CircleArrowProcess"/>
    <dgm:cxn modelId="{4DD5A49A-40D7-4547-B2B1-B3976F30C2BA}" type="presParOf" srcId="{034DA32E-36F9-2948-9803-47F8DDBC3841}" destId="{A14E5F22-CE59-684A-8E42-51F2444DF50E}" srcOrd="3" destOrd="0" presId="urn:microsoft.com/office/officeart/2009/layout/CircleArrowProcess"/>
    <dgm:cxn modelId="{E966D218-8F52-3740-8C74-1EEAA1BBA321}" type="presParOf" srcId="{034DA32E-36F9-2948-9803-47F8DDBC3841}" destId="{AC8511F6-FDEA-E442-BCD5-3B68B7F93B80}" srcOrd="4" destOrd="0" presId="urn:microsoft.com/office/officeart/2009/layout/CircleArrowProcess"/>
    <dgm:cxn modelId="{51AA1D52-5D76-4542-8155-E7926F3629CD}" type="presParOf" srcId="{AC8511F6-FDEA-E442-BCD5-3B68B7F93B80}" destId="{2392E957-D30E-2F44-A739-3D410D3A7876}" srcOrd="0" destOrd="0" presId="urn:microsoft.com/office/officeart/2009/layout/CircleArrowProcess"/>
    <dgm:cxn modelId="{A9CB761E-B454-CB49-A5E0-EEBFA4EF92E7}" type="presParOf" srcId="{034DA32E-36F9-2948-9803-47F8DDBC3841}" destId="{E21824A3-0144-C84D-9B6B-70FC46E2AC5F}" srcOrd="5" destOrd="0" presId="urn:microsoft.com/office/officeart/2009/layout/CircleArrowProcess"/>
    <dgm:cxn modelId="{662A5070-4501-7E43-AD56-49672D9302F1}" type="presParOf" srcId="{034DA32E-36F9-2948-9803-47F8DDBC3841}" destId="{394B9291-356B-8D43-9098-8983394909AC}" srcOrd="6" destOrd="0" presId="urn:microsoft.com/office/officeart/2009/layout/CircleArrowProcess"/>
    <dgm:cxn modelId="{95F83312-A73B-A14B-92C0-FCAAF11B8012}" type="presParOf" srcId="{394B9291-356B-8D43-9098-8983394909AC}" destId="{C4D5C74C-A736-BE42-854B-E449CEFF8DDE}" srcOrd="0" destOrd="0" presId="urn:microsoft.com/office/officeart/2009/layout/CircleArrowProcess"/>
    <dgm:cxn modelId="{A1AFECF1-A0A2-7C4A-AB3D-4EFE0B3C7BD7}" type="presParOf" srcId="{034DA32E-36F9-2948-9803-47F8DDBC3841}" destId="{2A468556-63E3-F04D-98DF-D10EC2128C34}" srcOrd="7" destOrd="0" presId="urn:microsoft.com/office/officeart/2009/layout/CircleArrowProcess"/>
    <dgm:cxn modelId="{86F9EE53-198B-3A43-B713-E0A4F05802FB}" type="presParOf" srcId="{034DA32E-36F9-2948-9803-47F8DDBC3841}" destId="{6EC2F228-84B7-7340-9F2B-3FFC6614FD3F}" srcOrd="8" destOrd="0" presId="urn:microsoft.com/office/officeart/2009/layout/CircleArrowProcess"/>
    <dgm:cxn modelId="{72679600-0CBD-FE48-8667-968AA258FE3E}" type="presParOf" srcId="{6EC2F228-84B7-7340-9F2B-3FFC6614FD3F}" destId="{AFC800F1-0ADF-564D-8E65-DB0667FF7E13}" srcOrd="0" destOrd="0" presId="urn:microsoft.com/office/officeart/2009/layout/CircleArrowProcess"/>
    <dgm:cxn modelId="{110A5C83-E4A3-BB42-9256-1ACB336B4328}" type="presParOf" srcId="{034DA32E-36F9-2948-9803-47F8DDBC3841}" destId="{02748ED0-C443-9245-9B23-B952400968AC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06316A-4209-2142-8339-3C9C7E559642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549FDD-CE02-644A-B95F-B7AA82CF5BAF}">
      <dgm:prSet phldrT="[Text]"/>
      <dgm:spPr/>
      <dgm:t>
        <a:bodyPr/>
        <a:lstStyle/>
        <a:p>
          <a:r>
            <a:rPr lang="en-US" dirty="0"/>
            <a:t>Calculate distance between user and obstacle using Ultrasonic sonar sensor</a:t>
          </a:r>
        </a:p>
      </dgm:t>
    </dgm:pt>
    <dgm:pt modelId="{09273EF4-ABFC-244C-AB4F-50B1FC02D027}" type="parTrans" cxnId="{FBD849E3-9173-8447-A27C-87B85A7CA5B0}">
      <dgm:prSet/>
      <dgm:spPr/>
      <dgm:t>
        <a:bodyPr/>
        <a:lstStyle/>
        <a:p>
          <a:endParaRPr lang="en-US"/>
        </a:p>
      </dgm:t>
    </dgm:pt>
    <dgm:pt modelId="{50797B07-A5BB-7446-83A0-76CC65A09968}" type="sibTrans" cxnId="{FBD849E3-9173-8447-A27C-87B85A7CA5B0}">
      <dgm:prSet/>
      <dgm:spPr/>
      <dgm:t>
        <a:bodyPr/>
        <a:lstStyle/>
        <a:p>
          <a:endParaRPr lang="en-US"/>
        </a:p>
      </dgm:t>
    </dgm:pt>
    <dgm:pt modelId="{BAE95E9F-3B5A-4B43-B4A7-5C7454300668}">
      <dgm:prSet phldrT="[Text]"/>
      <dgm:spPr/>
      <dgm:t>
        <a:bodyPr/>
        <a:lstStyle/>
        <a:p>
          <a:r>
            <a:rPr lang="en-US" dirty="0"/>
            <a:t>Send it to the server</a:t>
          </a:r>
        </a:p>
      </dgm:t>
    </dgm:pt>
    <dgm:pt modelId="{83C986B2-712F-5F47-BEEF-53D470E1CC87}" type="parTrans" cxnId="{D6E7A0DA-CEC5-904E-8043-CD250A9D3B1A}">
      <dgm:prSet/>
      <dgm:spPr/>
      <dgm:t>
        <a:bodyPr/>
        <a:lstStyle/>
        <a:p>
          <a:endParaRPr lang="en-US"/>
        </a:p>
      </dgm:t>
    </dgm:pt>
    <dgm:pt modelId="{E35BFA14-CCD8-B548-8302-B4D6224A2C57}" type="sibTrans" cxnId="{D6E7A0DA-CEC5-904E-8043-CD250A9D3B1A}">
      <dgm:prSet/>
      <dgm:spPr/>
      <dgm:t>
        <a:bodyPr/>
        <a:lstStyle/>
        <a:p>
          <a:endParaRPr lang="en-US"/>
        </a:p>
      </dgm:t>
    </dgm:pt>
    <dgm:pt modelId="{26894305-A638-D144-9369-003B1AC1ED5D}" type="pres">
      <dgm:prSet presAssocID="{E706316A-4209-2142-8339-3C9C7E559642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1C138A6-AABE-2A44-B4DF-A7394C58AA78}" type="pres">
      <dgm:prSet presAssocID="{13549FDD-CE02-644A-B95F-B7AA82CF5BAF}" presName="Accent1" presStyleCnt="0"/>
      <dgm:spPr/>
    </dgm:pt>
    <dgm:pt modelId="{97D37C9F-3237-BB4D-8C87-38C3F04A700C}" type="pres">
      <dgm:prSet presAssocID="{13549FDD-CE02-644A-B95F-B7AA82CF5BAF}" presName="Accent" presStyleLbl="node1" presStyleIdx="0" presStyleCnt="2"/>
      <dgm:spPr/>
    </dgm:pt>
    <dgm:pt modelId="{BE8EADB5-167F-A14D-8392-FA7079B71B9E}" type="pres">
      <dgm:prSet presAssocID="{13549FDD-CE02-644A-B95F-B7AA82CF5BAF}" presName="Parent1" presStyleLbl="revTx" presStyleIdx="0" presStyleCnt="2">
        <dgm:presLayoutVars>
          <dgm:chMax val="1"/>
          <dgm:chPref val="1"/>
          <dgm:bulletEnabled val="1"/>
        </dgm:presLayoutVars>
      </dgm:prSet>
      <dgm:spPr/>
    </dgm:pt>
    <dgm:pt modelId="{42501E78-57C9-2640-A1EB-627FFABA45CE}" type="pres">
      <dgm:prSet presAssocID="{BAE95E9F-3B5A-4B43-B4A7-5C7454300668}" presName="Accent2" presStyleCnt="0"/>
      <dgm:spPr/>
    </dgm:pt>
    <dgm:pt modelId="{E4B7A365-EA1E-1245-8D73-A09848C7AA43}" type="pres">
      <dgm:prSet presAssocID="{BAE95E9F-3B5A-4B43-B4A7-5C7454300668}" presName="Accent" presStyleLbl="node1" presStyleIdx="1" presStyleCnt="2"/>
      <dgm:spPr/>
    </dgm:pt>
    <dgm:pt modelId="{5CA675F0-1855-3449-96B0-0AC2F0F2F916}" type="pres">
      <dgm:prSet presAssocID="{BAE95E9F-3B5A-4B43-B4A7-5C7454300668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FBC3D965-D563-E541-903E-B51692B52232}" type="presOf" srcId="{E706316A-4209-2142-8339-3C9C7E559642}" destId="{26894305-A638-D144-9369-003B1AC1ED5D}" srcOrd="0" destOrd="0" presId="urn:microsoft.com/office/officeart/2009/layout/CircleArrowProcess"/>
    <dgm:cxn modelId="{52008DAD-A90E-EA41-B209-E3D1071E11C2}" type="presOf" srcId="{BAE95E9F-3B5A-4B43-B4A7-5C7454300668}" destId="{5CA675F0-1855-3449-96B0-0AC2F0F2F916}" srcOrd="0" destOrd="0" presId="urn:microsoft.com/office/officeart/2009/layout/CircleArrowProcess"/>
    <dgm:cxn modelId="{D6E7A0DA-CEC5-904E-8043-CD250A9D3B1A}" srcId="{E706316A-4209-2142-8339-3C9C7E559642}" destId="{BAE95E9F-3B5A-4B43-B4A7-5C7454300668}" srcOrd="1" destOrd="0" parTransId="{83C986B2-712F-5F47-BEEF-53D470E1CC87}" sibTransId="{E35BFA14-CCD8-B548-8302-B4D6224A2C57}"/>
    <dgm:cxn modelId="{FBD849E3-9173-8447-A27C-87B85A7CA5B0}" srcId="{E706316A-4209-2142-8339-3C9C7E559642}" destId="{13549FDD-CE02-644A-B95F-B7AA82CF5BAF}" srcOrd="0" destOrd="0" parTransId="{09273EF4-ABFC-244C-AB4F-50B1FC02D027}" sibTransId="{50797B07-A5BB-7446-83A0-76CC65A09968}"/>
    <dgm:cxn modelId="{E44795ED-F079-6641-B23E-37CEE01D3FAC}" type="presOf" srcId="{13549FDD-CE02-644A-B95F-B7AA82CF5BAF}" destId="{BE8EADB5-167F-A14D-8392-FA7079B71B9E}" srcOrd="0" destOrd="0" presId="urn:microsoft.com/office/officeart/2009/layout/CircleArrowProcess"/>
    <dgm:cxn modelId="{97E4B5FD-DC43-F84A-B3AE-7607BDFCCD50}" type="presParOf" srcId="{26894305-A638-D144-9369-003B1AC1ED5D}" destId="{11C138A6-AABE-2A44-B4DF-A7394C58AA78}" srcOrd="0" destOrd="0" presId="urn:microsoft.com/office/officeart/2009/layout/CircleArrowProcess"/>
    <dgm:cxn modelId="{270975E6-DDBD-6944-BD98-5CE2DD4DD38C}" type="presParOf" srcId="{11C138A6-AABE-2A44-B4DF-A7394C58AA78}" destId="{97D37C9F-3237-BB4D-8C87-38C3F04A700C}" srcOrd="0" destOrd="0" presId="urn:microsoft.com/office/officeart/2009/layout/CircleArrowProcess"/>
    <dgm:cxn modelId="{6DA2007F-0854-2648-B7F9-0F82BC0C88CB}" type="presParOf" srcId="{26894305-A638-D144-9369-003B1AC1ED5D}" destId="{BE8EADB5-167F-A14D-8392-FA7079B71B9E}" srcOrd="1" destOrd="0" presId="urn:microsoft.com/office/officeart/2009/layout/CircleArrowProcess"/>
    <dgm:cxn modelId="{6636FA6F-F7F0-4343-95C7-F9A48911EADE}" type="presParOf" srcId="{26894305-A638-D144-9369-003B1AC1ED5D}" destId="{42501E78-57C9-2640-A1EB-627FFABA45CE}" srcOrd="2" destOrd="0" presId="urn:microsoft.com/office/officeart/2009/layout/CircleArrowProcess"/>
    <dgm:cxn modelId="{CC75355A-78CA-C84E-BCDD-BF2FDCAAC2EF}" type="presParOf" srcId="{42501E78-57C9-2640-A1EB-627FFABA45CE}" destId="{E4B7A365-EA1E-1245-8D73-A09848C7AA43}" srcOrd="0" destOrd="0" presId="urn:microsoft.com/office/officeart/2009/layout/CircleArrowProcess"/>
    <dgm:cxn modelId="{A65248C9-1E3A-9C43-883F-D8F973987020}" type="presParOf" srcId="{26894305-A638-D144-9369-003B1AC1ED5D}" destId="{5CA675F0-1855-3449-96B0-0AC2F0F2F916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10E375-F004-4944-B5D4-7E2DA3D595FA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1E1ED7-9EA6-034E-9C86-D4DD52B6C385}">
      <dgm:prSet phldrT="[Text]"/>
      <dgm:spPr/>
      <dgm:t>
        <a:bodyPr/>
        <a:lstStyle/>
        <a:p>
          <a:r>
            <a:rPr lang="en-US" dirty="0"/>
            <a:t>Read value of distance</a:t>
          </a:r>
        </a:p>
      </dgm:t>
    </dgm:pt>
    <dgm:pt modelId="{2067AA76-30BF-5C43-AF5E-319741C11309}" type="parTrans" cxnId="{7C1D7EA6-9980-AA4C-AEFC-20A5D4A2F91F}">
      <dgm:prSet/>
      <dgm:spPr/>
      <dgm:t>
        <a:bodyPr/>
        <a:lstStyle/>
        <a:p>
          <a:endParaRPr lang="en-US"/>
        </a:p>
      </dgm:t>
    </dgm:pt>
    <dgm:pt modelId="{E0467670-AF1C-9D42-96A6-FFFB074B7D28}" type="sibTrans" cxnId="{7C1D7EA6-9980-AA4C-AEFC-20A5D4A2F91F}">
      <dgm:prSet/>
      <dgm:spPr/>
      <dgm:t>
        <a:bodyPr/>
        <a:lstStyle/>
        <a:p>
          <a:endParaRPr lang="en-US"/>
        </a:p>
      </dgm:t>
    </dgm:pt>
    <dgm:pt modelId="{F5EB9D94-0A50-274E-97AB-A0AE148198C8}">
      <dgm:prSet phldrT="[Text]"/>
      <dgm:spPr/>
      <dgm:t>
        <a:bodyPr/>
        <a:lstStyle/>
        <a:p>
          <a:r>
            <a:rPr lang="en-US" dirty="0"/>
            <a:t>Select Mode</a:t>
          </a:r>
        </a:p>
      </dgm:t>
    </dgm:pt>
    <dgm:pt modelId="{DC1E4B7B-EDE9-2E48-A02B-9B46E71C22FA}" type="parTrans" cxnId="{F6F6F75B-1E07-4245-BEAD-3D59230132CB}">
      <dgm:prSet/>
      <dgm:spPr/>
      <dgm:t>
        <a:bodyPr/>
        <a:lstStyle/>
        <a:p>
          <a:endParaRPr lang="en-US"/>
        </a:p>
      </dgm:t>
    </dgm:pt>
    <dgm:pt modelId="{AACD08C8-FB52-E849-A028-513C32A3762A}" type="sibTrans" cxnId="{F6F6F75B-1E07-4245-BEAD-3D59230132CB}">
      <dgm:prSet/>
      <dgm:spPr/>
      <dgm:t>
        <a:bodyPr/>
        <a:lstStyle/>
        <a:p>
          <a:endParaRPr lang="en-US"/>
        </a:p>
      </dgm:t>
    </dgm:pt>
    <dgm:pt modelId="{2CAA1C57-986E-4C4B-AF12-1ACFDB087102}">
      <dgm:prSet phldrT="[Text]"/>
      <dgm:spPr/>
      <dgm:t>
        <a:bodyPr/>
        <a:lstStyle/>
        <a:p>
          <a:r>
            <a:rPr lang="en-US" dirty="0"/>
            <a:t>Connect to the server</a:t>
          </a:r>
        </a:p>
      </dgm:t>
    </dgm:pt>
    <dgm:pt modelId="{396EEF84-AB41-CB46-B398-6419BB88AFDB}" type="parTrans" cxnId="{2DCCF759-D81C-6A42-B2FF-1A70462B5CAF}">
      <dgm:prSet/>
      <dgm:spPr/>
      <dgm:t>
        <a:bodyPr/>
        <a:lstStyle/>
        <a:p>
          <a:endParaRPr lang="en-US"/>
        </a:p>
      </dgm:t>
    </dgm:pt>
    <dgm:pt modelId="{4F544189-F166-6641-B549-B8910DE15E9A}" type="sibTrans" cxnId="{2DCCF759-D81C-6A42-B2FF-1A70462B5CAF}">
      <dgm:prSet/>
      <dgm:spPr/>
      <dgm:t>
        <a:bodyPr/>
        <a:lstStyle/>
        <a:p>
          <a:endParaRPr lang="en-US"/>
        </a:p>
      </dgm:t>
    </dgm:pt>
    <dgm:pt modelId="{D82CBD6C-A5CE-0E4E-855F-2F3E29E48CA0}">
      <dgm:prSet/>
      <dgm:spPr/>
      <dgm:t>
        <a:bodyPr/>
        <a:lstStyle/>
        <a:p>
          <a:r>
            <a:rPr lang="en-US" dirty="0"/>
            <a:t>Read it loud in measuring unit</a:t>
          </a:r>
        </a:p>
      </dgm:t>
    </dgm:pt>
    <dgm:pt modelId="{A3C9EE4C-22A0-714F-AA06-9EB950986811}" type="parTrans" cxnId="{883FE447-4EA2-7145-A197-F14815E6AD48}">
      <dgm:prSet/>
      <dgm:spPr/>
      <dgm:t>
        <a:bodyPr/>
        <a:lstStyle/>
        <a:p>
          <a:endParaRPr lang="en-US"/>
        </a:p>
      </dgm:t>
    </dgm:pt>
    <dgm:pt modelId="{94DAD816-93AF-3D4C-A1F9-1EE511D12891}" type="sibTrans" cxnId="{883FE447-4EA2-7145-A197-F14815E6AD48}">
      <dgm:prSet/>
      <dgm:spPr/>
      <dgm:t>
        <a:bodyPr/>
        <a:lstStyle/>
        <a:p>
          <a:endParaRPr lang="en-US"/>
        </a:p>
      </dgm:t>
    </dgm:pt>
    <dgm:pt modelId="{285DC51C-8B15-CF44-ABA6-0D017B870CA5}" type="pres">
      <dgm:prSet presAssocID="{4410E375-F004-4944-B5D4-7E2DA3D595FA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F92EBD7-7F7F-CA4C-8F03-CC1F44D8F134}" type="pres">
      <dgm:prSet presAssocID="{D82CBD6C-A5CE-0E4E-855F-2F3E29E48CA0}" presName="Accent1" presStyleCnt="0"/>
      <dgm:spPr/>
    </dgm:pt>
    <dgm:pt modelId="{06E7867C-A287-A944-8160-A98C071202D0}" type="pres">
      <dgm:prSet presAssocID="{D82CBD6C-A5CE-0E4E-855F-2F3E29E48CA0}" presName="Accent" presStyleLbl="node1" presStyleIdx="0" presStyleCnt="4"/>
      <dgm:spPr/>
    </dgm:pt>
    <dgm:pt modelId="{24765206-3E9C-6A42-8DB6-D80A18B419E0}" type="pres">
      <dgm:prSet presAssocID="{D82CBD6C-A5CE-0E4E-855F-2F3E29E48CA0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7F2EC00E-6430-2242-A255-28A78741E314}" type="pres">
      <dgm:prSet presAssocID="{271E1ED7-9EA6-034E-9C86-D4DD52B6C385}" presName="Accent2" presStyleCnt="0"/>
      <dgm:spPr/>
    </dgm:pt>
    <dgm:pt modelId="{4EA95190-B474-9440-8538-6566532FD2F3}" type="pres">
      <dgm:prSet presAssocID="{271E1ED7-9EA6-034E-9C86-D4DD52B6C385}" presName="Accent" presStyleLbl="node1" presStyleIdx="1" presStyleCnt="4"/>
      <dgm:spPr/>
    </dgm:pt>
    <dgm:pt modelId="{050BD7C3-5BFB-A649-9997-CC8E568334E0}" type="pres">
      <dgm:prSet presAssocID="{271E1ED7-9EA6-034E-9C86-D4DD52B6C385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AD6CADB0-F228-144A-A32D-8F42A92D9697}" type="pres">
      <dgm:prSet presAssocID="{F5EB9D94-0A50-274E-97AB-A0AE148198C8}" presName="Accent3" presStyleCnt="0"/>
      <dgm:spPr/>
    </dgm:pt>
    <dgm:pt modelId="{4DC2DD01-ED25-8A46-B2E3-2599438CF00E}" type="pres">
      <dgm:prSet presAssocID="{F5EB9D94-0A50-274E-97AB-A0AE148198C8}" presName="Accent" presStyleLbl="node1" presStyleIdx="2" presStyleCnt="4"/>
      <dgm:spPr/>
    </dgm:pt>
    <dgm:pt modelId="{886364B2-A6BD-9045-A0F1-D9614B95825D}" type="pres">
      <dgm:prSet presAssocID="{F5EB9D94-0A50-274E-97AB-A0AE148198C8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</dgm:pt>
    <dgm:pt modelId="{8616AF8F-03CB-A44B-817C-04F9AF92AB28}" type="pres">
      <dgm:prSet presAssocID="{2CAA1C57-986E-4C4B-AF12-1ACFDB087102}" presName="Accent4" presStyleCnt="0"/>
      <dgm:spPr/>
    </dgm:pt>
    <dgm:pt modelId="{1811C176-D16F-B94B-BB71-1B3BEB20E69C}" type="pres">
      <dgm:prSet presAssocID="{2CAA1C57-986E-4C4B-AF12-1ACFDB087102}" presName="Accent" presStyleLbl="node1" presStyleIdx="3" presStyleCnt="4"/>
      <dgm:spPr/>
    </dgm:pt>
    <dgm:pt modelId="{DF12E42A-BB85-F040-BC61-5298647EB430}" type="pres">
      <dgm:prSet presAssocID="{2CAA1C57-986E-4C4B-AF12-1ACFDB087102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4AEFD932-68F9-A949-93B2-7E92BAC57787}" type="presOf" srcId="{F5EB9D94-0A50-274E-97AB-A0AE148198C8}" destId="{886364B2-A6BD-9045-A0F1-D9614B95825D}" srcOrd="0" destOrd="0" presId="urn:microsoft.com/office/officeart/2009/layout/CircleArrowProcess"/>
    <dgm:cxn modelId="{F6F6F75B-1E07-4245-BEAD-3D59230132CB}" srcId="{4410E375-F004-4944-B5D4-7E2DA3D595FA}" destId="{F5EB9D94-0A50-274E-97AB-A0AE148198C8}" srcOrd="2" destOrd="0" parTransId="{DC1E4B7B-EDE9-2E48-A02B-9B46E71C22FA}" sibTransId="{AACD08C8-FB52-E849-A028-513C32A3762A}"/>
    <dgm:cxn modelId="{883FE447-4EA2-7145-A197-F14815E6AD48}" srcId="{4410E375-F004-4944-B5D4-7E2DA3D595FA}" destId="{D82CBD6C-A5CE-0E4E-855F-2F3E29E48CA0}" srcOrd="0" destOrd="0" parTransId="{A3C9EE4C-22A0-714F-AA06-9EB950986811}" sibTransId="{94DAD816-93AF-3D4C-A1F9-1EE511D12891}"/>
    <dgm:cxn modelId="{299DBD4D-69E1-0747-9363-B5C9413915D5}" type="presOf" srcId="{271E1ED7-9EA6-034E-9C86-D4DD52B6C385}" destId="{050BD7C3-5BFB-A649-9997-CC8E568334E0}" srcOrd="0" destOrd="0" presId="urn:microsoft.com/office/officeart/2009/layout/CircleArrowProcess"/>
    <dgm:cxn modelId="{84B30C53-6CA8-FD46-9183-FB681B6E5F4E}" type="presOf" srcId="{4410E375-F004-4944-B5D4-7E2DA3D595FA}" destId="{285DC51C-8B15-CF44-ABA6-0D017B870CA5}" srcOrd="0" destOrd="0" presId="urn:microsoft.com/office/officeart/2009/layout/CircleArrowProcess"/>
    <dgm:cxn modelId="{2DCCF759-D81C-6A42-B2FF-1A70462B5CAF}" srcId="{4410E375-F004-4944-B5D4-7E2DA3D595FA}" destId="{2CAA1C57-986E-4C4B-AF12-1ACFDB087102}" srcOrd="3" destOrd="0" parTransId="{396EEF84-AB41-CB46-B398-6419BB88AFDB}" sibTransId="{4F544189-F166-6641-B549-B8910DE15E9A}"/>
    <dgm:cxn modelId="{7C1D7EA6-9980-AA4C-AEFC-20A5D4A2F91F}" srcId="{4410E375-F004-4944-B5D4-7E2DA3D595FA}" destId="{271E1ED7-9EA6-034E-9C86-D4DD52B6C385}" srcOrd="1" destOrd="0" parTransId="{2067AA76-30BF-5C43-AF5E-319741C11309}" sibTransId="{E0467670-AF1C-9D42-96A6-FFFB074B7D28}"/>
    <dgm:cxn modelId="{25525AC1-7075-C047-B3BB-5E9E609E384A}" type="presOf" srcId="{D82CBD6C-A5CE-0E4E-855F-2F3E29E48CA0}" destId="{24765206-3E9C-6A42-8DB6-D80A18B419E0}" srcOrd="0" destOrd="0" presId="urn:microsoft.com/office/officeart/2009/layout/CircleArrowProcess"/>
    <dgm:cxn modelId="{EBFC05D0-A9FC-9B49-8943-D72722936392}" type="presOf" srcId="{2CAA1C57-986E-4C4B-AF12-1ACFDB087102}" destId="{DF12E42A-BB85-F040-BC61-5298647EB430}" srcOrd="0" destOrd="0" presId="urn:microsoft.com/office/officeart/2009/layout/CircleArrowProcess"/>
    <dgm:cxn modelId="{188E0B27-B9B0-4A49-9F93-1B6BB360FAC6}" type="presParOf" srcId="{285DC51C-8B15-CF44-ABA6-0D017B870CA5}" destId="{3F92EBD7-7F7F-CA4C-8F03-CC1F44D8F134}" srcOrd="0" destOrd="0" presId="urn:microsoft.com/office/officeart/2009/layout/CircleArrowProcess"/>
    <dgm:cxn modelId="{00D57800-D580-3844-AD7A-A4772C446182}" type="presParOf" srcId="{3F92EBD7-7F7F-CA4C-8F03-CC1F44D8F134}" destId="{06E7867C-A287-A944-8160-A98C071202D0}" srcOrd="0" destOrd="0" presId="urn:microsoft.com/office/officeart/2009/layout/CircleArrowProcess"/>
    <dgm:cxn modelId="{60D15DE0-9948-204C-8488-84D5BF4AC09A}" type="presParOf" srcId="{285DC51C-8B15-CF44-ABA6-0D017B870CA5}" destId="{24765206-3E9C-6A42-8DB6-D80A18B419E0}" srcOrd="1" destOrd="0" presId="urn:microsoft.com/office/officeart/2009/layout/CircleArrowProcess"/>
    <dgm:cxn modelId="{CC6E4D8F-B6E6-7245-B1D3-0904AAE0537F}" type="presParOf" srcId="{285DC51C-8B15-CF44-ABA6-0D017B870CA5}" destId="{7F2EC00E-6430-2242-A255-28A78741E314}" srcOrd="2" destOrd="0" presId="urn:microsoft.com/office/officeart/2009/layout/CircleArrowProcess"/>
    <dgm:cxn modelId="{89AD90C0-59CF-C740-B129-8B7DB3F70E4A}" type="presParOf" srcId="{7F2EC00E-6430-2242-A255-28A78741E314}" destId="{4EA95190-B474-9440-8538-6566532FD2F3}" srcOrd="0" destOrd="0" presId="urn:microsoft.com/office/officeart/2009/layout/CircleArrowProcess"/>
    <dgm:cxn modelId="{7C0533AF-4717-4840-81B2-18ABC29ABD90}" type="presParOf" srcId="{285DC51C-8B15-CF44-ABA6-0D017B870CA5}" destId="{050BD7C3-5BFB-A649-9997-CC8E568334E0}" srcOrd="3" destOrd="0" presId="urn:microsoft.com/office/officeart/2009/layout/CircleArrowProcess"/>
    <dgm:cxn modelId="{1482769A-D69A-ED49-B143-234F065EDA11}" type="presParOf" srcId="{285DC51C-8B15-CF44-ABA6-0D017B870CA5}" destId="{AD6CADB0-F228-144A-A32D-8F42A92D9697}" srcOrd="4" destOrd="0" presId="urn:microsoft.com/office/officeart/2009/layout/CircleArrowProcess"/>
    <dgm:cxn modelId="{F781F3FA-D6D0-3B4A-B0EE-AA8058E453FD}" type="presParOf" srcId="{AD6CADB0-F228-144A-A32D-8F42A92D9697}" destId="{4DC2DD01-ED25-8A46-B2E3-2599438CF00E}" srcOrd="0" destOrd="0" presId="urn:microsoft.com/office/officeart/2009/layout/CircleArrowProcess"/>
    <dgm:cxn modelId="{5A3EAB00-14DD-5343-91E4-6411B5FF6648}" type="presParOf" srcId="{285DC51C-8B15-CF44-ABA6-0D017B870CA5}" destId="{886364B2-A6BD-9045-A0F1-D9614B95825D}" srcOrd="5" destOrd="0" presId="urn:microsoft.com/office/officeart/2009/layout/CircleArrowProcess"/>
    <dgm:cxn modelId="{D30FD979-7C94-6445-A3F6-CD8C89C15422}" type="presParOf" srcId="{285DC51C-8B15-CF44-ABA6-0D017B870CA5}" destId="{8616AF8F-03CB-A44B-817C-04F9AF92AB28}" srcOrd="6" destOrd="0" presId="urn:microsoft.com/office/officeart/2009/layout/CircleArrowProcess"/>
    <dgm:cxn modelId="{054E6CF5-08F3-3A4A-BC34-0C0AF3A1374D}" type="presParOf" srcId="{8616AF8F-03CB-A44B-817C-04F9AF92AB28}" destId="{1811C176-D16F-B94B-BB71-1B3BEB20E69C}" srcOrd="0" destOrd="0" presId="urn:microsoft.com/office/officeart/2009/layout/CircleArrowProcess"/>
    <dgm:cxn modelId="{BB2F542F-0564-504D-8815-E130A7435AD2}" type="presParOf" srcId="{285DC51C-8B15-CF44-ABA6-0D017B870CA5}" destId="{DF12E42A-BB85-F040-BC61-5298647EB430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B73A8-52F0-A542-887D-69000BB68281}">
      <dsp:nvSpPr>
        <dsp:cNvPr id="0" name=""/>
        <dsp:cNvSpPr/>
      </dsp:nvSpPr>
      <dsp:spPr>
        <a:xfrm>
          <a:off x="2262882" y="0"/>
          <a:ext cx="2023704" cy="202401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E9AF0C-8B10-C74B-9234-E1E175CA9E9F}">
      <dsp:nvSpPr>
        <dsp:cNvPr id="0" name=""/>
        <dsp:cNvSpPr/>
      </dsp:nvSpPr>
      <dsp:spPr>
        <a:xfrm>
          <a:off x="2710187" y="730729"/>
          <a:ext cx="1124533" cy="562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Take and snap shot</a:t>
          </a:r>
        </a:p>
      </dsp:txBody>
      <dsp:txXfrm>
        <a:off x="2710187" y="730729"/>
        <a:ext cx="1124533" cy="562132"/>
      </dsp:txXfrm>
    </dsp:sp>
    <dsp:sp modelId="{3B856422-39B7-B044-98EE-D357D87A48D7}">
      <dsp:nvSpPr>
        <dsp:cNvPr id="0" name=""/>
        <dsp:cNvSpPr/>
      </dsp:nvSpPr>
      <dsp:spPr>
        <a:xfrm>
          <a:off x="1700805" y="1162945"/>
          <a:ext cx="2023704" cy="202401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1C44D9-94BF-E14E-82C0-2A49AB383014}">
      <dsp:nvSpPr>
        <dsp:cNvPr id="0" name=""/>
        <dsp:cNvSpPr/>
      </dsp:nvSpPr>
      <dsp:spPr>
        <a:xfrm>
          <a:off x="2150391" y="1900402"/>
          <a:ext cx="1124533" cy="562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Connect to the server</a:t>
          </a:r>
        </a:p>
      </dsp:txBody>
      <dsp:txXfrm>
        <a:off x="2150391" y="1900402"/>
        <a:ext cx="1124533" cy="562132"/>
      </dsp:txXfrm>
    </dsp:sp>
    <dsp:sp modelId="{3860CDDB-D8EA-814D-B972-32067358ACF5}">
      <dsp:nvSpPr>
        <dsp:cNvPr id="0" name=""/>
        <dsp:cNvSpPr/>
      </dsp:nvSpPr>
      <dsp:spPr>
        <a:xfrm>
          <a:off x="2406917" y="2465057"/>
          <a:ext cx="1738675" cy="173937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BBDAC4-5479-C743-9E56-FBAA35EFCD6D}">
      <dsp:nvSpPr>
        <dsp:cNvPr id="0" name=""/>
        <dsp:cNvSpPr/>
      </dsp:nvSpPr>
      <dsp:spPr>
        <a:xfrm>
          <a:off x="2712848" y="3071756"/>
          <a:ext cx="1124533" cy="562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Send it to the server with unique identifier ( date of modification)</a:t>
          </a:r>
        </a:p>
      </dsp:txBody>
      <dsp:txXfrm>
        <a:off x="2712848" y="3071756"/>
        <a:ext cx="1124533" cy="5621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C2843-6D0F-2B41-88FC-FC78954F5ED2}">
      <dsp:nvSpPr>
        <dsp:cNvPr id="0" name=""/>
        <dsp:cNvSpPr/>
      </dsp:nvSpPr>
      <dsp:spPr>
        <a:xfrm>
          <a:off x="2822500" y="0"/>
          <a:ext cx="1478287" cy="147836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C76DCD-61C7-2244-B071-E4B6BC33F8C5}">
      <dsp:nvSpPr>
        <dsp:cNvPr id="0" name=""/>
        <dsp:cNvSpPr/>
      </dsp:nvSpPr>
      <dsp:spPr>
        <a:xfrm>
          <a:off x="3148882" y="535417"/>
          <a:ext cx="824968" cy="412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Read out loud the text extracted</a:t>
          </a:r>
        </a:p>
      </dsp:txBody>
      <dsp:txXfrm>
        <a:off x="3148882" y="535417"/>
        <a:ext cx="824968" cy="412299"/>
      </dsp:txXfrm>
    </dsp:sp>
    <dsp:sp modelId="{CABFA5D8-3D72-F14F-9A0D-B881830A5C5E}">
      <dsp:nvSpPr>
        <dsp:cNvPr id="0" name=""/>
        <dsp:cNvSpPr/>
      </dsp:nvSpPr>
      <dsp:spPr>
        <a:xfrm>
          <a:off x="2411818" y="849414"/>
          <a:ext cx="1478287" cy="147836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561B4E-D50E-D147-8AFD-12519A0DE6CD}">
      <dsp:nvSpPr>
        <dsp:cNvPr id="0" name=""/>
        <dsp:cNvSpPr/>
      </dsp:nvSpPr>
      <dsp:spPr>
        <a:xfrm>
          <a:off x="2736537" y="1386740"/>
          <a:ext cx="824968" cy="412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Convert image into text using OCR offline</a:t>
          </a:r>
        </a:p>
      </dsp:txBody>
      <dsp:txXfrm>
        <a:off x="2736537" y="1386740"/>
        <a:ext cx="824968" cy="412299"/>
      </dsp:txXfrm>
    </dsp:sp>
    <dsp:sp modelId="{C1B880B8-7479-144A-8250-3907778DEF62}">
      <dsp:nvSpPr>
        <dsp:cNvPr id="0" name=""/>
        <dsp:cNvSpPr/>
      </dsp:nvSpPr>
      <dsp:spPr>
        <a:xfrm>
          <a:off x="2822500" y="1702645"/>
          <a:ext cx="1478287" cy="1478362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29C1CC-051E-4F49-9582-6B173E320730}">
      <dsp:nvSpPr>
        <dsp:cNvPr id="0" name=""/>
        <dsp:cNvSpPr/>
      </dsp:nvSpPr>
      <dsp:spPr>
        <a:xfrm>
          <a:off x="3148882" y="2237585"/>
          <a:ext cx="824968" cy="412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Receive latest image from server</a:t>
          </a:r>
        </a:p>
      </dsp:txBody>
      <dsp:txXfrm>
        <a:off x="3148882" y="2237585"/>
        <a:ext cx="824968" cy="412299"/>
      </dsp:txXfrm>
    </dsp:sp>
    <dsp:sp modelId="{AD7C319F-FCA3-EA42-B518-F12EE4BDDECF}">
      <dsp:nvSpPr>
        <dsp:cNvPr id="0" name=""/>
        <dsp:cNvSpPr/>
      </dsp:nvSpPr>
      <dsp:spPr>
        <a:xfrm>
          <a:off x="2411818" y="2553491"/>
          <a:ext cx="1478287" cy="147836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025D70-5B48-FE4A-99B3-504F76AC3BFD}">
      <dsp:nvSpPr>
        <dsp:cNvPr id="0" name=""/>
        <dsp:cNvSpPr/>
      </dsp:nvSpPr>
      <dsp:spPr>
        <a:xfrm>
          <a:off x="2736537" y="3088908"/>
          <a:ext cx="824968" cy="412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Select</a:t>
          </a:r>
          <a:r>
            <a:rPr lang="en-US" sz="800" kern="1200" baseline="0" dirty="0"/>
            <a:t> mode of operation</a:t>
          </a:r>
          <a:endParaRPr lang="en-US" sz="800" kern="1200" dirty="0"/>
        </a:p>
      </dsp:txBody>
      <dsp:txXfrm>
        <a:off x="2736537" y="3088908"/>
        <a:ext cx="824968" cy="412299"/>
      </dsp:txXfrm>
    </dsp:sp>
    <dsp:sp modelId="{7EBE6F53-1E6C-634A-A577-EF51084AE513}">
      <dsp:nvSpPr>
        <dsp:cNvPr id="0" name=""/>
        <dsp:cNvSpPr/>
      </dsp:nvSpPr>
      <dsp:spPr>
        <a:xfrm>
          <a:off x="2927597" y="3501208"/>
          <a:ext cx="1270035" cy="127078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561F6C-104A-8744-8635-9D9835B42128}">
      <dsp:nvSpPr>
        <dsp:cNvPr id="0" name=""/>
        <dsp:cNvSpPr/>
      </dsp:nvSpPr>
      <dsp:spPr>
        <a:xfrm>
          <a:off x="3148882" y="3940231"/>
          <a:ext cx="824968" cy="412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Connect to the server</a:t>
          </a:r>
        </a:p>
      </dsp:txBody>
      <dsp:txXfrm>
        <a:off x="3148882" y="3940231"/>
        <a:ext cx="824968" cy="412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5230A-E0EC-5943-ABFF-AC79E76DC8F2}">
      <dsp:nvSpPr>
        <dsp:cNvPr id="0" name=""/>
        <dsp:cNvSpPr/>
      </dsp:nvSpPr>
      <dsp:spPr>
        <a:xfrm>
          <a:off x="1102805" y="277334"/>
          <a:ext cx="1908494" cy="190878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28DBBB-92D5-574C-BA17-3828B2C3158F}">
      <dsp:nvSpPr>
        <dsp:cNvPr id="0" name=""/>
        <dsp:cNvSpPr/>
      </dsp:nvSpPr>
      <dsp:spPr>
        <a:xfrm>
          <a:off x="1524645" y="966464"/>
          <a:ext cx="1060513" cy="530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Map each finger and set high and low to user desired </a:t>
          </a:r>
          <a:r>
            <a:rPr lang="en-US" sz="900" kern="1200" dirty="0" err="1"/>
            <a:t>fingure</a:t>
          </a:r>
          <a:endParaRPr lang="en-US" sz="900" kern="1200" dirty="0"/>
        </a:p>
      </dsp:txBody>
      <dsp:txXfrm>
        <a:off x="1524645" y="966464"/>
        <a:ext cx="1060513" cy="530129"/>
      </dsp:txXfrm>
    </dsp:sp>
    <dsp:sp modelId="{716A67E1-598E-8C4A-9932-C1B114AE7522}">
      <dsp:nvSpPr>
        <dsp:cNvPr id="0" name=""/>
        <dsp:cNvSpPr/>
      </dsp:nvSpPr>
      <dsp:spPr>
        <a:xfrm>
          <a:off x="572727" y="1374073"/>
          <a:ext cx="1908494" cy="190878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565529-F8FA-9C4F-92EE-F017760A8CEC}">
      <dsp:nvSpPr>
        <dsp:cNvPr id="0" name=""/>
        <dsp:cNvSpPr/>
      </dsp:nvSpPr>
      <dsp:spPr>
        <a:xfrm>
          <a:off x="996717" y="2069546"/>
          <a:ext cx="1060513" cy="530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Save data as JSON format</a:t>
          </a:r>
        </a:p>
      </dsp:txBody>
      <dsp:txXfrm>
        <a:off x="996717" y="2069546"/>
        <a:ext cx="1060513" cy="530129"/>
      </dsp:txXfrm>
    </dsp:sp>
    <dsp:sp modelId="{1767ED6F-390F-4549-A45C-0774C56CADDE}">
      <dsp:nvSpPr>
        <dsp:cNvPr id="0" name=""/>
        <dsp:cNvSpPr/>
      </dsp:nvSpPr>
      <dsp:spPr>
        <a:xfrm>
          <a:off x="1238639" y="2602055"/>
          <a:ext cx="1639692" cy="164034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EF6F09-5141-6E4F-851B-04D09E604BD8}">
      <dsp:nvSpPr>
        <dsp:cNvPr id="0" name=""/>
        <dsp:cNvSpPr/>
      </dsp:nvSpPr>
      <dsp:spPr>
        <a:xfrm>
          <a:off x="1527153" y="3174215"/>
          <a:ext cx="1060513" cy="530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Push data to the software</a:t>
          </a:r>
        </a:p>
      </dsp:txBody>
      <dsp:txXfrm>
        <a:off x="1527153" y="3174215"/>
        <a:ext cx="1060513" cy="530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510C8-0E76-8043-9D3E-9047D17559D2}">
      <dsp:nvSpPr>
        <dsp:cNvPr id="0" name=""/>
        <dsp:cNvSpPr/>
      </dsp:nvSpPr>
      <dsp:spPr>
        <a:xfrm>
          <a:off x="2430303" y="0"/>
          <a:ext cx="1400144" cy="140021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468E7F-1C29-ED4A-B5AC-1B8441ACEC00}">
      <dsp:nvSpPr>
        <dsp:cNvPr id="0" name=""/>
        <dsp:cNvSpPr/>
      </dsp:nvSpPr>
      <dsp:spPr>
        <a:xfrm>
          <a:off x="2739433" y="507114"/>
          <a:ext cx="781360" cy="39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Read the character typed loud</a:t>
          </a:r>
        </a:p>
      </dsp:txBody>
      <dsp:txXfrm>
        <a:off x="2739433" y="507114"/>
        <a:ext cx="781360" cy="390505"/>
      </dsp:txXfrm>
    </dsp:sp>
    <dsp:sp modelId="{87B37BF0-D787-2845-9A4B-CDB9AA0188E4}">
      <dsp:nvSpPr>
        <dsp:cNvPr id="0" name=""/>
        <dsp:cNvSpPr/>
      </dsp:nvSpPr>
      <dsp:spPr>
        <a:xfrm>
          <a:off x="2041330" y="804513"/>
          <a:ext cx="1400144" cy="140021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4E5F22-CE59-684A-8E42-51F2444DF50E}">
      <dsp:nvSpPr>
        <dsp:cNvPr id="0" name=""/>
        <dsp:cNvSpPr/>
      </dsp:nvSpPr>
      <dsp:spPr>
        <a:xfrm>
          <a:off x="2348884" y="1313436"/>
          <a:ext cx="781360" cy="39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Convert it into alphabet</a:t>
          </a:r>
        </a:p>
      </dsp:txBody>
      <dsp:txXfrm>
        <a:off x="2348884" y="1313436"/>
        <a:ext cx="781360" cy="390505"/>
      </dsp:txXfrm>
    </dsp:sp>
    <dsp:sp modelId="{2392E957-D30E-2F44-A739-3D410D3A7876}">
      <dsp:nvSpPr>
        <dsp:cNvPr id="0" name=""/>
        <dsp:cNvSpPr/>
      </dsp:nvSpPr>
      <dsp:spPr>
        <a:xfrm>
          <a:off x="2430303" y="1612643"/>
          <a:ext cx="1400144" cy="1400215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1824A3-0144-C84D-9B6B-70FC46E2AC5F}">
      <dsp:nvSpPr>
        <dsp:cNvPr id="0" name=""/>
        <dsp:cNvSpPr/>
      </dsp:nvSpPr>
      <dsp:spPr>
        <a:xfrm>
          <a:off x="2739433" y="2119306"/>
          <a:ext cx="781360" cy="39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Map the value with predefined value</a:t>
          </a:r>
        </a:p>
      </dsp:txBody>
      <dsp:txXfrm>
        <a:off x="2739433" y="2119306"/>
        <a:ext cx="781360" cy="390505"/>
      </dsp:txXfrm>
    </dsp:sp>
    <dsp:sp modelId="{C4D5C74C-A736-BE42-854B-E449CEFF8DDE}">
      <dsp:nvSpPr>
        <dsp:cNvPr id="0" name=""/>
        <dsp:cNvSpPr/>
      </dsp:nvSpPr>
      <dsp:spPr>
        <a:xfrm>
          <a:off x="2041330" y="2418512"/>
          <a:ext cx="1400144" cy="140021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468556-63E3-F04D-98DF-D10EC2128C34}">
      <dsp:nvSpPr>
        <dsp:cNvPr id="0" name=""/>
        <dsp:cNvSpPr/>
      </dsp:nvSpPr>
      <dsp:spPr>
        <a:xfrm>
          <a:off x="2348884" y="2925627"/>
          <a:ext cx="781360" cy="39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Select Mode of operation</a:t>
          </a:r>
        </a:p>
      </dsp:txBody>
      <dsp:txXfrm>
        <a:off x="2348884" y="2925627"/>
        <a:ext cx="781360" cy="390505"/>
      </dsp:txXfrm>
    </dsp:sp>
    <dsp:sp modelId="{AFC800F1-0ADF-564D-8E65-DB0667FF7E13}">
      <dsp:nvSpPr>
        <dsp:cNvPr id="0" name=""/>
        <dsp:cNvSpPr/>
      </dsp:nvSpPr>
      <dsp:spPr>
        <a:xfrm>
          <a:off x="2529844" y="3316133"/>
          <a:ext cx="1202900" cy="120360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748ED0-C443-9245-9B23-B952400968AC}">
      <dsp:nvSpPr>
        <dsp:cNvPr id="0" name=""/>
        <dsp:cNvSpPr/>
      </dsp:nvSpPr>
      <dsp:spPr>
        <a:xfrm>
          <a:off x="2739433" y="3731949"/>
          <a:ext cx="781360" cy="39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Retrieve data from server</a:t>
          </a:r>
        </a:p>
      </dsp:txBody>
      <dsp:txXfrm>
        <a:off x="2739433" y="3731949"/>
        <a:ext cx="781360" cy="3905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37C9F-3237-BB4D-8C87-38C3F04A700C}">
      <dsp:nvSpPr>
        <dsp:cNvPr id="0" name=""/>
        <dsp:cNvSpPr/>
      </dsp:nvSpPr>
      <dsp:spPr>
        <a:xfrm>
          <a:off x="1356391" y="328696"/>
          <a:ext cx="2683727" cy="268380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8EADB5-167F-A14D-8392-FA7079B71B9E}">
      <dsp:nvSpPr>
        <dsp:cNvPr id="0" name=""/>
        <dsp:cNvSpPr/>
      </dsp:nvSpPr>
      <dsp:spPr>
        <a:xfrm>
          <a:off x="1949116" y="1300342"/>
          <a:ext cx="1497308" cy="748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Calculate distance between user and obstacle using Ultrasonic sonar sensor</a:t>
          </a:r>
        </a:p>
      </dsp:txBody>
      <dsp:txXfrm>
        <a:off x="1949116" y="1300342"/>
        <a:ext cx="1497308" cy="748565"/>
      </dsp:txXfrm>
    </dsp:sp>
    <dsp:sp modelId="{E4B7A365-EA1E-1245-8D73-A09848C7AA43}">
      <dsp:nvSpPr>
        <dsp:cNvPr id="0" name=""/>
        <dsp:cNvSpPr/>
      </dsp:nvSpPr>
      <dsp:spPr>
        <a:xfrm>
          <a:off x="802406" y="2048908"/>
          <a:ext cx="2305526" cy="2306501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A675F0-1855-3449-96B0-0AC2F0F2F916}">
      <dsp:nvSpPr>
        <dsp:cNvPr id="0" name=""/>
        <dsp:cNvSpPr/>
      </dsp:nvSpPr>
      <dsp:spPr>
        <a:xfrm>
          <a:off x="1200461" y="2845392"/>
          <a:ext cx="1497308" cy="748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Send it to the server</a:t>
          </a:r>
        </a:p>
      </dsp:txBody>
      <dsp:txXfrm>
        <a:off x="1200461" y="2845392"/>
        <a:ext cx="1497308" cy="7485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7867C-A287-A944-8160-A98C071202D0}">
      <dsp:nvSpPr>
        <dsp:cNvPr id="0" name=""/>
        <dsp:cNvSpPr/>
      </dsp:nvSpPr>
      <dsp:spPr>
        <a:xfrm>
          <a:off x="3326220" y="0"/>
          <a:ext cx="2043171" cy="204337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765206-3E9C-6A42-8DB6-D80A18B419E0}">
      <dsp:nvSpPr>
        <dsp:cNvPr id="0" name=""/>
        <dsp:cNvSpPr/>
      </dsp:nvSpPr>
      <dsp:spPr>
        <a:xfrm>
          <a:off x="3777319" y="739648"/>
          <a:ext cx="1140205" cy="570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Read it loud in measuring unit</a:t>
          </a:r>
        </a:p>
      </dsp:txBody>
      <dsp:txXfrm>
        <a:off x="3777319" y="739648"/>
        <a:ext cx="1140205" cy="570043"/>
      </dsp:txXfrm>
    </dsp:sp>
    <dsp:sp modelId="{4EA95190-B474-9440-8538-6566532FD2F3}">
      <dsp:nvSpPr>
        <dsp:cNvPr id="0" name=""/>
        <dsp:cNvSpPr/>
      </dsp:nvSpPr>
      <dsp:spPr>
        <a:xfrm>
          <a:off x="2758608" y="1174225"/>
          <a:ext cx="2043171" cy="204337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0BD7C3-5BFB-A649-9997-CC8E568334E0}">
      <dsp:nvSpPr>
        <dsp:cNvPr id="0" name=""/>
        <dsp:cNvSpPr/>
      </dsp:nvSpPr>
      <dsp:spPr>
        <a:xfrm>
          <a:off x="3207408" y="1916040"/>
          <a:ext cx="1140205" cy="570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Read value of distance</a:t>
          </a:r>
        </a:p>
      </dsp:txBody>
      <dsp:txXfrm>
        <a:off x="3207408" y="1916040"/>
        <a:ext cx="1140205" cy="570043"/>
      </dsp:txXfrm>
    </dsp:sp>
    <dsp:sp modelId="{4DC2DD01-ED25-8A46-B2E3-2599438CF00E}">
      <dsp:nvSpPr>
        <dsp:cNvPr id="0" name=""/>
        <dsp:cNvSpPr/>
      </dsp:nvSpPr>
      <dsp:spPr>
        <a:xfrm>
          <a:off x="3326220" y="2352785"/>
          <a:ext cx="2043171" cy="204337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6364B2-A6BD-9045-A0F1-D9614B95825D}">
      <dsp:nvSpPr>
        <dsp:cNvPr id="0" name=""/>
        <dsp:cNvSpPr/>
      </dsp:nvSpPr>
      <dsp:spPr>
        <a:xfrm>
          <a:off x="3777319" y="3092433"/>
          <a:ext cx="1140205" cy="570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Select Mode</a:t>
          </a:r>
        </a:p>
      </dsp:txBody>
      <dsp:txXfrm>
        <a:off x="3777319" y="3092433"/>
        <a:ext cx="1140205" cy="570043"/>
      </dsp:txXfrm>
    </dsp:sp>
    <dsp:sp modelId="{1811C176-D16F-B94B-BB71-1B3BEB20E69C}">
      <dsp:nvSpPr>
        <dsp:cNvPr id="0" name=""/>
        <dsp:cNvSpPr/>
      </dsp:nvSpPr>
      <dsp:spPr>
        <a:xfrm>
          <a:off x="2904248" y="3662477"/>
          <a:ext cx="1755341" cy="1756189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12E42A-BB85-F040-BC61-5298647EB430}">
      <dsp:nvSpPr>
        <dsp:cNvPr id="0" name=""/>
        <dsp:cNvSpPr/>
      </dsp:nvSpPr>
      <dsp:spPr>
        <a:xfrm>
          <a:off x="3207408" y="4268825"/>
          <a:ext cx="1140205" cy="570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Connect to the server</a:t>
          </a:r>
        </a:p>
      </dsp:txBody>
      <dsp:txXfrm>
        <a:off x="3207408" y="4268825"/>
        <a:ext cx="1140205" cy="570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8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14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69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7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44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368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71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04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1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1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9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5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9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2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2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8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4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9657" y="2607212"/>
            <a:ext cx="1111347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Accessible and Inclusive ICTs for persons with Disability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70428" y="5181600"/>
            <a:ext cx="4645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Basanta</a:t>
            </a:r>
            <a:r>
              <a:rPr lang="en-US" dirty="0">
                <a:solidFill>
                  <a:schemeClr val="bg1"/>
                </a:solidFill>
              </a:rPr>
              <a:t> Shah</a:t>
            </a:r>
          </a:p>
          <a:p>
            <a:r>
              <a:rPr lang="en-US" dirty="0" err="1">
                <a:solidFill>
                  <a:schemeClr val="bg1"/>
                </a:solidFill>
              </a:rPr>
              <a:t>Bini</a:t>
            </a:r>
            <a:r>
              <a:rPr lang="en-US" dirty="0">
                <a:solidFill>
                  <a:schemeClr val="bg1"/>
                </a:solidFill>
              </a:rPr>
              <a:t> Shrestha</a:t>
            </a:r>
          </a:p>
          <a:p>
            <a:r>
              <a:rPr lang="en-US" dirty="0" err="1">
                <a:solidFill>
                  <a:schemeClr val="bg1"/>
                </a:solidFill>
              </a:rPr>
              <a:t>Deepan</a:t>
            </a:r>
            <a:r>
              <a:rPr lang="en-US" dirty="0">
                <a:solidFill>
                  <a:schemeClr val="bg1"/>
                </a:solidFill>
              </a:rPr>
              <a:t> Singh</a:t>
            </a:r>
          </a:p>
          <a:p>
            <a:r>
              <a:rPr lang="en-US" dirty="0">
                <a:solidFill>
                  <a:schemeClr val="bg1"/>
                </a:solidFill>
              </a:rPr>
              <a:t>Siddhartha </a:t>
            </a:r>
            <a:r>
              <a:rPr lang="en-US" dirty="0" err="1">
                <a:solidFill>
                  <a:schemeClr val="bg1"/>
                </a:solidFill>
              </a:rPr>
              <a:t>Sapkota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9049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609600"/>
            <a:ext cx="2674344" cy="624289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Navigation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766980"/>
              </p:ext>
            </p:extLst>
          </p:nvPr>
        </p:nvGraphicFramePr>
        <p:xfrm>
          <a:off x="2626911" y="2173894"/>
          <a:ext cx="4842525" cy="4684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6263479"/>
              </p:ext>
            </p:extLst>
          </p:nvPr>
        </p:nvGraphicFramePr>
        <p:xfrm>
          <a:off x="4731133" y="100610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Round Diagonal Corner Rectangle 4"/>
          <p:cNvSpPr/>
          <p:nvPr/>
        </p:nvSpPr>
        <p:spPr>
          <a:xfrm>
            <a:off x="4131325" y="1156771"/>
            <a:ext cx="2203374" cy="125592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6" name="Round Diagonal Corner Rectangle 5"/>
          <p:cNvSpPr/>
          <p:nvPr/>
        </p:nvSpPr>
        <p:spPr>
          <a:xfrm>
            <a:off x="8086381" y="132202"/>
            <a:ext cx="1817783" cy="87390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Software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6E8D288-8290-4378-B383-76970D0552A6}"/>
              </a:ext>
            </a:extLst>
          </p:cNvPr>
          <p:cNvCxnSpPr/>
          <p:nvPr/>
        </p:nvCxnSpPr>
        <p:spPr>
          <a:xfrm>
            <a:off x="5838092" y="5556738"/>
            <a:ext cx="1631344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784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890" y="2835008"/>
            <a:ext cx="3102476" cy="878863"/>
          </a:xfrm>
          <a:solidFill>
            <a:schemeClr val="accent6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7402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Visually Impaired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definition of </a:t>
            </a:r>
            <a:r>
              <a:rPr lang="en-US" b="1" dirty="0"/>
              <a:t>vision impairment</a:t>
            </a:r>
            <a:r>
              <a:rPr lang="en-US" dirty="0"/>
              <a:t> by the Centers for Disease Control and Prevention (CDC) says a </a:t>
            </a:r>
            <a:r>
              <a:rPr lang="en-US" b="1" dirty="0"/>
              <a:t>visually impaired</a:t>
            </a:r>
            <a:r>
              <a:rPr lang="en-US" dirty="0"/>
              <a:t> person's eyesight cannot be corrected to a “normal level”. It may be said that </a:t>
            </a:r>
            <a:r>
              <a:rPr lang="en-US" b="1" dirty="0"/>
              <a:t>visual impairment</a:t>
            </a:r>
            <a:r>
              <a:rPr lang="en-US" dirty="0"/>
              <a:t> is the functional limitation of the eye or eyes or the </a:t>
            </a:r>
            <a:r>
              <a:rPr lang="en-US" b="1" dirty="0"/>
              <a:t>vision</a:t>
            </a:r>
            <a:r>
              <a:rPr lang="en-US" dirty="0"/>
              <a:t> system</a:t>
            </a:r>
          </a:p>
        </p:txBody>
      </p:sp>
    </p:spTree>
    <p:extLst>
      <p:ext uri="{BB962C8B-B14F-4D97-AF65-F5344CB8AC3E}">
        <p14:creationId xmlns:p14="http://schemas.microsoft.com/office/powerpoint/2010/main" val="96411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Domain for Visually Impaired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53084"/>
            <a:ext cx="10131425" cy="3649133"/>
          </a:xfrm>
        </p:spPr>
        <p:txBody>
          <a:bodyPr/>
          <a:lstStyle/>
          <a:p>
            <a:r>
              <a:rPr lang="en-US" dirty="0"/>
              <a:t>Navigation</a:t>
            </a:r>
          </a:p>
          <a:p>
            <a:r>
              <a:rPr lang="en-US" dirty="0"/>
              <a:t>Reading</a:t>
            </a:r>
          </a:p>
          <a:p>
            <a:r>
              <a:rPr lang="en-US" dirty="0"/>
              <a:t>Using touch screens</a:t>
            </a:r>
          </a:p>
          <a:p>
            <a:r>
              <a:rPr lang="en-US" dirty="0"/>
              <a:t>Lack of interactive websites</a:t>
            </a:r>
          </a:p>
          <a:p>
            <a:r>
              <a:rPr lang="en-US" dirty="0"/>
              <a:t>GUI issue</a:t>
            </a:r>
          </a:p>
          <a:p>
            <a:r>
              <a:rPr lang="en-US" dirty="0"/>
              <a:t>Visual decision for shopping ( Garments, Groceries, Date of expiries of medicines or edible )</a:t>
            </a:r>
          </a:p>
        </p:txBody>
      </p:sp>
    </p:spTree>
    <p:extLst>
      <p:ext uri="{BB962C8B-B14F-4D97-AF65-F5344CB8AC3E}">
        <p14:creationId xmlns:p14="http://schemas.microsoft.com/office/powerpoint/2010/main" val="1083956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Braille Lippie is used for reading</a:t>
            </a:r>
          </a:p>
          <a:p>
            <a:r>
              <a:rPr lang="en-US" dirty="0"/>
              <a:t>Developed in </a:t>
            </a:r>
            <a:r>
              <a:rPr lang="is-IS" dirty="0"/>
              <a:t>1824 by  </a:t>
            </a:r>
            <a:r>
              <a:rPr lang="en-US" dirty="0"/>
              <a:t>Louis Braille</a:t>
            </a:r>
          </a:p>
          <a:p>
            <a:r>
              <a:rPr lang="en-US" dirty="0"/>
              <a:t>Not every documents/news paper/ journals  are encoded in Braille </a:t>
            </a:r>
          </a:p>
          <a:p>
            <a:r>
              <a:rPr lang="en-US" dirty="0"/>
              <a:t>Under developed countries don</a:t>
            </a:r>
            <a:r>
              <a:rPr lang="mr-IN" dirty="0"/>
              <a:t>’</a:t>
            </a:r>
            <a:r>
              <a:rPr lang="en-US" dirty="0"/>
              <a:t>t have access to institution for providing education for Braille lippie</a:t>
            </a:r>
          </a:p>
          <a:p>
            <a:r>
              <a:rPr lang="en-US" dirty="0"/>
              <a:t>OCR in phones does required smart phone with touch screens and are very hard to be used by visually impaired people and required constant internet connection to work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70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Touch familiar</a:t>
            </a:r>
          </a:p>
          <a:p>
            <a:r>
              <a:rPr lang="en-US" dirty="0"/>
              <a:t>Hard to navigate</a:t>
            </a:r>
          </a:p>
          <a:p>
            <a:r>
              <a:rPr lang="en-US" dirty="0"/>
              <a:t>Takes a lot of time for performing small task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14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stick used for navigation</a:t>
            </a:r>
          </a:p>
          <a:p>
            <a:r>
              <a:rPr lang="en-US" dirty="0"/>
              <a:t>Hard to scan crowded area</a:t>
            </a:r>
          </a:p>
          <a:p>
            <a:r>
              <a:rPr lang="en-US" dirty="0"/>
              <a:t>Couldn't</a:t>
            </a:r>
            <a:r>
              <a:rPr lang="mr-IN" dirty="0"/>
              <a:t>’</a:t>
            </a:r>
            <a:r>
              <a:rPr lang="en-US" dirty="0"/>
              <a:t>t identify gutter holes and downstairs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smart solution to address problem of reading, typing and navigation</a:t>
            </a:r>
          </a:p>
          <a:p>
            <a:r>
              <a:rPr lang="en-US" dirty="0"/>
              <a:t>Must be cheap enough for each and every visually impaired people</a:t>
            </a:r>
          </a:p>
          <a:p>
            <a:r>
              <a:rPr lang="en-US" dirty="0"/>
              <a:t>Should be available in variety of smart phones</a:t>
            </a:r>
          </a:p>
        </p:txBody>
      </p:sp>
    </p:spTree>
    <p:extLst>
      <p:ext uri="{BB962C8B-B14F-4D97-AF65-F5344CB8AC3E}">
        <p14:creationId xmlns:p14="http://schemas.microsoft.com/office/powerpoint/2010/main" val="1233637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2236075" cy="651641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Reading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2849076"/>
              </p:ext>
            </p:extLst>
          </p:nvPr>
        </p:nvGraphicFramePr>
        <p:xfrm>
          <a:off x="1159642" y="2065867"/>
          <a:ext cx="5987393" cy="4204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97550120"/>
              </p:ext>
            </p:extLst>
          </p:nvPr>
        </p:nvGraphicFramePr>
        <p:xfrm>
          <a:off x="5479393" y="1703552"/>
          <a:ext cx="6712607" cy="4771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321269" y="971915"/>
            <a:ext cx="2017986" cy="1093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100847" y="578069"/>
            <a:ext cx="2017986" cy="1093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Software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339255" y="5517931"/>
            <a:ext cx="2396359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582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2004847" cy="588579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Typing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32225177"/>
              </p:ext>
            </p:extLst>
          </p:nvPr>
        </p:nvGraphicFramePr>
        <p:xfrm>
          <a:off x="2890345" y="2338260"/>
          <a:ext cx="3584027" cy="4519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39456317"/>
              </p:ext>
            </p:extLst>
          </p:nvPr>
        </p:nvGraphicFramePr>
        <p:xfrm>
          <a:off x="5465379" y="2338259"/>
          <a:ext cx="5871779" cy="4519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920359" y="945931"/>
            <a:ext cx="1881351" cy="9984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Hardware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604235" y="966951"/>
            <a:ext cx="1881351" cy="9984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Software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29B1D6A-595F-4793-90C4-2CF150177751}"/>
              </a:ext>
            </a:extLst>
          </p:cNvPr>
          <p:cNvCxnSpPr/>
          <p:nvPr/>
        </p:nvCxnSpPr>
        <p:spPr>
          <a:xfrm>
            <a:off x="5801710" y="6203852"/>
            <a:ext cx="1802525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284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131</TotalTime>
  <Words>324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Mangal</vt:lpstr>
      <vt:lpstr>Wingdings 3</vt:lpstr>
      <vt:lpstr>Ion Boardroom</vt:lpstr>
      <vt:lpstr>PowerPoint Presentation</vt:lpstr>
      <vt:lpstr>Visually Impaired</vt:lpstr>
      <vt:lpstr>Problem Domain for Visually Impaired people</vt:lpstr>
      <vt:lpstr>Reading</vt:lpstr>
      <vt:lpstr>Typing</vt:lpstr>
      <vt:lpstr>Navigation</vt:lpstr>
      <vt:lpstr>Solution</vt:lpstr>
      <vt:lpstr>Reading</vt:lpstr>
      <vt:lpstr>Typing</vt:lpstr>
      <vt:lpstr>Navigation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Basanta Shah</dc:creator>
  <cp:lastModifiedBy>siddharthasapkota52@gmail.com</cp:lastModifiedBy>
  <cp:revision>48</cp:revision>
  <dcterms:created xsi:type="dcterms:W3CDTF">2018-03-18T09:32:55Z</dcterms:created>
  <dcterms:modified xsi:type="dcterms:W3CDTF">2018-03-19T04:56:37Z</dcterms:modified>
</cp:coreProperties>
</file>