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7E216-A791-4BB7-9FDD-6F496D78420B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4D808E-7FE7-4ADA-9A8E-048515FFD9D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316416" cy="1296144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chemeClr val="tx1"/>
                </a:solidFill>
                <a:latin typeface="Arial Rounded MT Bold" pitchFamily="34" charset="0"/>
              </a:rPr>
              <a:t>Smart Stick</a:t>
            </a:r>
            <a:br>
              <a:rPr lang="en-GB" sz="5400" dirty="0" smtClean="0">
                <a:solidFill>
                  <a:schemeClr val="tx1"/>
                </a:solidFill>
                <a:latin typeface="Arial Rounded MT Bold" pitchFamily="34" charset="0"/>
              </a:rPr>
            </a:br>
            <a:endParaRPr lang="en-GB" sz="54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6912768" cy="34563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 Narrow" pitchFamily="34" charset="0"/>
              </a:rPr>
              <a:t>Nepal College of Information and Technology</a:t>
            </a:r>
          </a:p>
          <a:p>
            <a:r>
              <a:rPr lang="en-GB" i="1" dirty="0" smtClean="0">
                <a:solidFill>
                  <a:schemeClr val="tx1"/>
                </a:solidFill>
                <a:latin typeface="Arial Narrow" pitchFamily="34" charset="0"/>
              </a:rPr>
              <a:t>Presented By:</a:t>
            </a:r>
            <a:r>
              <a:rPr lang="en-GB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Anu</a:t>
            </a:r>
            <a:r>
              <a:rPr lang="en-GB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Katila</a:t>
            </a:r>
            <a:endParaRPr lang="en-GB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Arbind</a:t>
            </a:r>
            <a:r>
              <a:rPr lang="en-GB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Arial Narrow" pitchFamily="34" charset="0"/>
              </a:rPr>
              <a:t>J</a:t>
            </a:r>
            <a:r>
              <a:rPr lang="en-GB" sz="2400" dirty="0" smtClean="0">
                <a:solidFill>
                  <a:schemeClr val="tx1"/>
                </a:solidFill>
                <a:latin typeface="Arial Narrow" pitchFamily="34" charset="0"/>
              </a:rPr>
              <a:t>oshi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Arial Narrow" pitchFamily="34" charset="0"/>
              </a:rPr>
              <a:t>Krishna Mohan </a:t>
            </a:r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Pandey</a:t>
            </a:r>
            <a:endParaRPr lang="en-GB" sz="24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Rajan</a:t>
            </a:r>
            <a:r>
              <a:rPr lang="en-GB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Narrow" pitchFamily="34" charset="0"/>
              </a:rPr>
              <a:t>Maharjan</a:t>
            </a:r>
            <a:endParaRPr lang="en-GB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3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smart technological stick for visually impaired</a:t>
            </a:r>
          </a:p>
          <a:p>
            <a:r>
              <a:rPr lang="en-GB" dirty="0" smtClean="0"/>
              <a:t>Sensors attached for obstacle, depth and moisture detection</a:t>
            </a:r>
          </a:p>
          <a:p>
            <a:r>
              <a:rPr lang="en-GB" dirty="0" smtClean="0"/>
              <a:t>Bluetooth for communication with smart phones </a:t>
            </a:r>
          </a:p>
          <a:p>
            <a:r>
              <a:rPr lang="en-GB" dirty="0" smtClean="0"/>
              <a:t>Switch for emergency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88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en-GB" dirty="0" smtClean="0"/>
              <a:t>Instant notification in the smartphone about obstacle via voice(TTS) as well as vibration.</a:t>
            </a:r>
          </a:p>
          <a:p>
            <a:r>
              <a:rPr lang="en-GB" dirty="0" smtClean="0"/>
              <a:t>Emergency button sends messages to contacts with the help of GPS location</a:t>
            </a:r>
            <a:r>
              <a:rPr lang="en-GB" dirty="0"/>
              <a:t>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647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Algerian" pitchFamily="82" charset="0"/>
              </a:rPr>
              <a:t>THANK YOU</a:t>
            </a:r>
            <a:endParaRPr lang="en-GB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08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77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Smart Stick </vt:lpstr>
      <vt:lpstr>INTRODUCTION </vt:lpstr>
      <vt:lpstr>Features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Stick</dc:title>
  <dc:creator>trishu</dc:creator>
  <cp:lastModifiedBy>trishu</cp:lastModifiedBy>
  <cp:revision>7</cp:revision>
  <dcterms:created xsi:type="dcterms:W3CDTF">2018-03-18T04:21:51Z</dcterms:created>
  <dcterms:modified xsi:type="dcterms:W3CDTF">2018-03-18T05:31:06Z</dcterms:modified>
</cp:coreProperties>
</file>