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8" r:id="rId4"/>
    <p:sldId id="260" r:id="rId5"/>
    <p:sldId id="259" r:id="rId6"/>
    <p:sldId id="257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0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dirty="0"/>
              <a:t>Population with </a:t>
            </a:r>
            <a:r>
              <a:rPr lang="en-US" dirty="0" smtClean="0"/>
              <a:t>Disability</a:t>
            </a:r>
            <a:endParaRPr lang="en-US" dirty="0"/>
          </a:p>
        </c:rich>
      </c:tx>
      <c:layout>
        <c:manualLayout>
          <c:xMode val="edge"/>
          <c:yMode val="edge"/>
          <c:x val="0.39724999999999994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Sheet1!$D$2</c:f>
              <c:strCache>
                <c:ptCount val="1"/>
                <c:pt idx="0">
                  <c:v>Population with Disabilaty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Sheet1!$C$3:$C$10</c:f>
              <c:strCache>
                <c:ptCount val="8"/>
                <c:pt idx="0">
                  <c:v>Physical Disabliity</c:v>
                </c:pt>
                <c:pt idx="1">
                  <c:v>Blindness/Low Vision</c:v>
                </c:pt>
                <c:pt idx="2">
                  <c:v>Deaf/Hard of Hearing</c:v>
                </c:pt>
                <c:pt idx="3">
                  <c:v>Speech Problem</c:v>
                </c:pt>
                <c:pt idx="4">
                  <c:v>Multiple Disabilities</c:v>
                </c:pt>
                <c:pt idx="5">
                  <c:v>Mental Disability</c:v>
                </c:pt>
                <c:pt idx="6">
                  <c:v>Intellectual Disability</c:v>
                </c:pt>
                <c:pt idx="7">
                  <c:v>Deaf-Blind</c:v>
                </c:pt>
              </c:strCache>
            </c:strRef>
          </c:cat>
          <c:val>
            <c:numRef>
              <c:f>Sheet1!$D$3:$D$10</c:f>
              <c:numCache>
                <c:formatCode>0.00%</c:formatCode>
                <c:ptCount val="8"/>
                <c:pt idx="0">
                  <c:v>0.36299999999999999</c:v>
                </c:pt>
                <c:pt idx="1">
                  <c:v>0.185</c:v>
                </c:pt>
                <c:pt idx="2">
                  <c:v>0.154</c:v>
                </c:pt>
                <c:pt idx="3">
                  <c:v>0.115</c:v>
                </c:pt>
                <c:pt idx="4">
                  <c:v>7.4999999999999997E-2</c:v>
                </c:pt>
                <c:pt idx="5" formatCode="0%">
                  <c:v>0.06</c:v>
                </c:pt>
                <c:pt idx="6">
                  <c:v>2.9000000000000001E-2</c:v>
                </c:pt>
                <c:pt idx="7">
                  <c:v>1.7999999999999999E-2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9324-0369-4D53-803F-3E785B4C747A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6F9A-CF2E-43E9-B11C-19B90B8C9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232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9324-0369-4D53-803F-3E785B4C747A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6F9A-CF2E-43E9-B11C-19B90B8C9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40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9324-0369-4D53-803F-3E785B4C747A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6F9A-CF2E-43E9-B11C-19B90B8C9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07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9324-0369-4D53-803F-3E785B4C747A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6F9A-CF2E-43E9-B11C-19B90B8C912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159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9324-0369-4D53-803F-3E785B4C747A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6F9A-CF2E-43E9-B11C-19B90B8C9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447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9324-0369-4D53-803F-3E785B4C747A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6F9A-CF2E-43E9-B11C-19B90B8C9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314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9324-0369-4D53-803F-3E785B4C747A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6F9A-CF2E-43E9-B11C-19B90B8C9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9324-0369-4D53-803F-3E785B4C747A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6F9A-CF2E-43E9-B11C-19B90B8C9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0693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9324-0369-4D53-803F-3E785B4C747A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6F9A-CF2E-43E9-B11C-19B90B8C9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338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9324-0369-4D53-803F-3E785B4C747A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6F9A-CF2E-43E9-B11C-19B90B8C9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477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9324-0369-4D53-803F-3E785B4C747A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6F9A-CF2E-43E9-B11C-19B90B8C9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57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9324-0369-4D53-803F-3E785B4C747A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6F9A-CF2E-43E9-B11C-19B90B8C9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75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9324-0369-4D53-803F-3E785B4C747A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6F9A-CF2E-43E9-B11C-19B90B8C9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784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9324-0369-4D53-803F-3E785B4C747A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6F9A-CF2E-43E9-B11C-19B90B8C9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687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9324-0369-4D53-803F-3E785B4C747A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6F9A-CF2E-43E9-B11C-19B90B8C9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312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9324-0369-4D53-803F-3E785B4C747A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6F9A-CF2E-43E9-B11C-19B90B8C9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686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9324-0369-4D53-803F-3E785B4C747A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6F9A-CF2E-43E9-B11C-19B90B8C9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42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5499324-0369-4D53-803F-3E785B4C747A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16F9A-CF2E-43E9-B11C-19B90B8C9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9371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968375"/>
            <a:ext cx="61722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Voice To Text Conversion</a:t>
            </a:r>
            <a:endParaRPr lang="en-US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200400"/>
            <a:ext cx="4953000" cy="1295400"/>
          </a:xfrm>
        </p:spPr>
        <p:txBody>
          <a:bodyPr>
            <a:normAutofit/>
          </a:bodyPr>
          <a:lstStyle/>
          <a:p>
            <a:pPr algn="ctr"/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Presenting By: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Apex College</a:t>
            </a:r>
          </a:p>
          <a:p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18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Disability</a:t>
            </a:r>
            <a:endParaRPr lang="en-US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597629"/>
              </p:ext>
            </p:extLst>
          </p:nvPr>
        </p:nvGraphicFramePr>
        <p:xfrm>
          <a:off x="0" y="1146313"/>
          <a:ext cx="8991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270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</a:t>
            </a:r>
            <a:endParaRPr lang="en-US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00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Data, according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2011 census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1.94% of total population living with disability (513,321)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  of those 15.4% identified as deaf or hard of hearing</a:t>
            </a:r>
          </a:p>
        </p:txBody>
      </p:sp>
    </p:spTree>
    <p:extLst>
      <p:ext uri="{BB962C8B-B14F-4D97-AF65-F5344CB8AC3E}">
        <p14:creationId xmlns:p14="http://schemas.microsoft.com/office/powerpoint/2010/main" val="97260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endParaRPr lang="en-US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7554300" cy="4195481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Proper communication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 language not universal, may lead to misunderstanding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Lip reading difficult in some cases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Higher reliability on touch 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Difficult to set up job application and interviews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8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It Will Work</a:t>
            </a:r>
            <a:endParaRPr lang="en-US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Works using speech recognition 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Natural language toolkit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existing frameworks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Shows appropriate text message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frequency of the sound wave is divided into small segments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 it is compared to known phonemes and it is presented into text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87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110582"/>
            <a:ext cx="1851818" cy="1851818"/>
          </a:xfrm>
        </p:spPr>
      </p:pic>
      <p:sp>
        <p:nvSpPr>
          <p:cNvPr id="5" name="Right Arrow 4"/>
          <p:cNvSpPr/>
          <p:nvPr/>
        </p:nvSpPr>
        <p:spPr>
          <a:xfrm>
            <a:off x="2667000" y="2948782"/>
            <a:ext cx="609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2339182"/>
            <a:ext cx="1524000" cy="1524000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5105400" y="2948782"/>
            <a:ext cx="609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64"/>
          <a:stretch/>
        </p:blipFill>
        <p:spPr>
          <a:xfrm>
            <a:off x="5867400" y="2878678"/>
            <a:ext cx="2895600" cy="603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39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You!!!!</a:t>
            </a:r>
            <a:endParaRPr lang="en-US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2971800"/>
            <a:ext cx="4724400" cy="99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Queries??????</a:t>
            </a:r>
            <a:endParaRPr lang="en-US" sz="32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09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160</TotalTime>
  <Words>123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Times New Roman</vt:lpstr>
      <vt:lpstr>Wingdings 3</vt:lpstr>
      <vt:lpstr>Ion</vt:lpstr>
      <vt:lpstr>Voice To Text Conversion</vt:lpstr>
      <vt:lpstr>Types of Disability</vt:lpstr>
      <vt:lpstr>Why </vt:lpstr>
      <vt:lpstr>Problems</vt:lpstr>
      <vt:lpstr>How It Will Work</vt:lpstr>
      <vt:lpstr>PowerPoint Presentation</vt:lpstr>
      <vt:lpstr>Thank You!!!!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Kshitiz</cp:lastModifiedBy>
  <cp:revision>28</cp:revision>
  <dcterms:created xsi:type="dcterms:W3CDTF">2018-03-18T16:43:57Z</dcterms:created>
  <dcterms:modified xsi:type="dcterms:W3CDTF">2018-03-19T05:33:39Z</dcterms:modified>
</cp:coreProperties>
</file>