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3" r:id="rId5"/>
    <p:sldId id="258" r:id="rId6"/>
    <p:sldId id="264" r:id="rId7"/>
    <p:sldId id="261" r:id="rId8"/>
    <p:sldId id="259" r:id="rId9"/>
    <p:sldId id="260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16B1-24E7-460F-825D-7F61FB06BE04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917B-486E-454B-9895-B87BB330C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696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16B1-24E7-460F-825D-7F61FB06BE04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917B-486E-454B-9895-B87BB330C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78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16B1-24E7-460F-825D-7F61FB06BE04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917B-486E-454B-9895-B87BB330C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36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16B1-24E7-460F-825D-7F61FB06BE04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917B-486E-454B-9895-B87BB330C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31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16B1-24E7-460F-825D-7F61FB06BE04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917B-486E-454B-9895-B87BB330C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67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16B1-24E7-460F-825D-7F61FB06BE04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917B-486E-454B-9895-B87BB330C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38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16B1-24E7-460F-825D-7F61FB06BE04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917B-486E-454B-9895-B87BB330C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84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16B1-24E7-460F-825D-7F61FB06BE04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917B-486E-454B-9895-B87BB330C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93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16B1-24E7-460F-825D-7F61FB06BE04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917B-486E-454B-9895-B87BB330C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55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16B1-24E7-460F-825D-7F61FB06BE04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917B-486E-454B-9895-B87BB330C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80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16B1-24E7-460F-825D-7F61FB06BE04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917B-486E-454B-9895-B87BB330C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17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E16B1-24E7-460F-825D-7F61FB06BE04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8917B-486E-454B-9895-B87BB330C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47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 descr="E:\pulchowk_hackathon\navigation-app-car-shutterstock-70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800" y="0"/>
            <a:ext cx="129745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Navigator for Diffabled People </a:t>
            </a:r>
            <a:endParaRPr lang="en-GB" sz="72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5105400"/>
            <a:ext cx="6048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College for Professional Studies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629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F7EDC-15C8-4D66-AC42-2DCE47515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07E41-4022-420C-A35D-7373D3E4A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1500" dirty="0"/>
              <a:t>Any Queries?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49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Applications</a:t>
            </a:r>
            <a:endParaRPr lang="en-GB" dirty="0"/>
          </a:p>
        </p:txBody>
      </p:sp>
      <p:pic>
        <p:nvPicPr>
          <p:cNvPr id="2050" name="Picture 2" descr="Image result for maps.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82763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pulchowk_hackathon\1200px-GoogleMaps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287463"/>
            <a:ext cx="4419599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69321" y="5334000"/>
            <a:ext cx="1831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Google Maps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963420" y="5334000"/>
            <a:ext cx="1351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Maps.me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78819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Prevailing Problems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Not </a:t>
            </a:r>
            <a:r>
              <a:rPr lang="en-US" sz="2800" b="1" dirty="0" err="1">
                <a:latin typeface="+mj-lt"/>
              </a:rPr>
              <a:t>diffabled</a:t>
            </a:r>
            <a:r>
              <a:rPr lang="en-US" sz="2800" dirty="0">
                <a:latin typeface="+mj-lt"/>
              </a:rPr>
              <a:t>-user-friendly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Inappropriate approximation</a:t>
            </a:r>
          </a:p>
          <a:p>
            <a:pPr marL="0" indent="0">
              <a:buNone/>
            </a:pPr>
            <a:r>
              <a:rPr lang="en-US" sz="2800" dirty="0">
                <a:latin typeface="+mj-lt"/>
              </a:rPr>
              <a:t>    of distance while walking</a:t>
            </a:r>
          </a:p>
          <a:p>
            <a:endParaRPr lang="en-US" sz="2800" dirty="0">
              <a:latin typeface="+mj-lt"/>
            </a:endParaRPr>
          </a:p>
          <a:p>
            <a:r>
              <a:rPr lang="en-GB" sz="2800" dirty="0">
                <a:latin typeface="+mj-lt"/>
              </a:rPr>
              <a:t>Language barrier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8" r="29324"/>
          <a:stretch/>
        </p:blipFill>
        <p:spPr bwMode="auto">
          <a:xfrm>
            <a:off x="5105400" y="1600200"/>
            <a:ext cx="372013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753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Image result for proble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958" y="0"/>
            <a:ext cx="103224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537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962400" cy="48307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Minimal User Input for Operation</a:t>
            </a:r>
          </a:p>
          <a:p>
            <a:endParaRPr lang="en-US" dirty="0"/>
          </a:p>
          <a:p>
            <a:r>
              <a:rPr lang="en-US" dirty="0"/>
              <a:t>Ask for current location at any time</a:t>
            </a:r>
          </a:p>
          <a:p>
            <a:endParaRPr lang="en-US" dirty="0"/>
          </a:p>
          <a:p>
            <a:r>
              <a:rPr lang="en-US" dirty="0"/>
              <a:t>Notify about any turnings and diversions</a:t>
            </a:r>
          </a:p>
        </p:txBody>
      </p:sp>
      <p:pic>
        <p:nvPicPr>
          <p:cNvPr id="6146" name="Picture 2" descr="Image result for smart w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954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008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Different behavior while walking and riding vehicles</a:t>
            </a:r>
          </a:p>
          <a:p>
            <a:r>
              <a:rPr lang="en-US" dirty="0"/>
              <a:t>Suggestion of destined location with relative to public landmarks to identify precise location</a:t>
            </a:r>
          </a:p>
          <a:p>
            <a:r>
              <a:rPr lang="en-US" dirty="0"/>
              <a:t>Nepali language</a:t>
            </a:r>
            <a:endParaRPr lang="en-GB" dirty="0"/>
          </a:p>
        </p:txBody>
      </p:sp>
      <p:pic>
        <p:nvPicPr>
          <p:cNvPr id="7172" name="Picture 4" descr="Image result for visually impaired travel in public trans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450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59363"/>
          </a:xfrm>
        </p:spPr>
        <p:txBody>
          <a:bodyPr/>
          <a:lstStyle/>
          <a:p>
            <a:r>
              <a:rPr lang="en-US" dirty="0"/>
              <a:t>Allows users to escape heavy traffic</a:t>
            </a:r>
          </a:p>
          <a:p>
            <a:r>
              <a:rPr lang="en-US" dirty="0"/>
              <a:t>Localized language</a:t>
            </a:r>
          </a:p>
          <a:p>
            <a:endParaRPr lang="en-GB" dirty="0"/>
          </a:p>
        </p:txBody>
      </p:sp>
      <p:pic>
        <p:nvPicPr>
          <p:cNvPr id="5122" name="Picture 2" descr="Image result for google traff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14600"/>
            <a:ext cx="4953000" cy="351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237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Targeted Users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Primary</a:t>
            </a:r>
          </a:p>
          <a:p>
            <a:pPr lvl="1"/>
            <a:r>
              <a:rPr lang="en-US" sz="3200" dirty="0"/>
              <a:t>People with Visual Impairment</a:t>
            </a:r>
          </a:p>
          <a:p>
            <a:r>
              <a:rPr lang="en-US" sz="3600" dirty="0"/>
              <a:t>Secondary</a:t>
            </a:r>
          </a:p>
          <a:p>
            <a:pPr lvl="1"/>
            <a:r>
              <a:rPr lang="en-US" sz="3200" dirty="0"/>
              <a:t>Tourists</a:t>
            </a:r>
          </a:p>
          <a:p>
            <a:pPr lvl="1"/>
            <a:r>
              <a:rPr lang="en-US" sz="3200" dirty="0"/>
              <a:t>Normal People</a:t>
            </a:r>
            <a:endParaRPr lang="en-GB" sz="3200" dirty="0"/>
          </a:p>
        </p:txBody>
      </p:sp>
      <p:sp>
        <p:nvSpPr>
          <p:cNvPr id="5" name="AutoShape 3" descr="Image result for touris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6" name="Picture 4" descr="E:\pulchowk_hackathon\o-TOURIST-facebook-1024x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95600"/>
            <a:ext cx="4860924" cy="243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252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Wont be applicable for rural areas</a:t>
            </a:r>
          </a:p>
          <a:p>
            <a:r>
              <a:rPr lang="en-US" dirty="0"/>
              <a:t>May be expensive due to mobile data usage</a:t>
            </a:r>
            <a:endParaRPr lang="en-GB" dirty="0"/>
          </a:p>
        </p:txBody>
      </p:sp>
      <p:pic>
        <p:nvPicPr>
          <p:cNvPr id="4" name="Picture -1022" descr="E:\pulchowk_hackathon\Nepal-EQ_HRDC-relief-camp_May-30-2015_32-scr-776x4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95600"/>
            <a:ext cx="6024919" cy="369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724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111</Words>
  <Application>Microsoft Office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Navigator for Diffabled People </vt:lpstr>
      <vt:lpstr>Existing Applications</vt:lpstr>
      <vt:lpstr>Prevailing Problems</vt:lpstr>
      <vt:lpstr>PowerPoint Presentation</vt:lpstr>
      <vt:lpstr>Proposed Solution</vt:lpstr>
      <vt:lpstr>Proposed Solution</vt:lpstr>
      <vt:lpstr>Additional Features</vt:lpstr>
      <vt:lpstr>Targeted Users</vt:lpstr>
      <vt:lpstr>Limitations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Navigator for Diffabled People</dc:title>
  <dc:creator>laptop1</dc:creator>
  <cp:lastModifiedBy>Anish Shrestha(NP000018)</cp:lastModifiedBy>
  <cp:revision>20</cp:revision>
  <dcterms:created xsi:type="dcterms:W3CDTF">2018-03-18T20:22:47Z</dcterms:created>
  <dcterms:modified xsi:type="dcterms:W3CDTF">2018-03-19T04:23:48Z</dcterms:modified>
</cp:coreProperties>
</file>