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790" r:id="rId1"/>
  </p:sldMasterIdLst>
  <p:notesMasterIdLst>
    <p:notesMasterId r:id="rId32"/>
  </p:notesMasterIdLst>
  <p:sldIdLst>
    <p:sldId id="265" r:id="rId2"/>
    <p:sldId id="1648" r:id="rId3"/>
    <p:sldId id="1649" r:id="rId4"/>
    <p:sldId id="1631" r:id="rId5"/>
    <p:sldId id="1632" r:id="rId6"/>
    <p:sldId id="1633" r:id="rId7"/>
    <p:sldId id="1650" r:id="rId8"/>
    <p:sldId id="1634" r:id="rId9"/>
    <p:sldId id="1635" r:id="rId10"/>
    <p:sldId id="1636" r:id="rId11"/>
    <p:sldId id="1637" r:id="rId12"/>
    <p:sldId id="1638" r:id="rId13"/>
    <p:sldId id="1639" r:id="rId14"/>
    <p:sldId id="1640" r:id="rId15"/>
    <p:sldId id="1651" r:id="rId16"/>
    <p:sldId id="1652" r:id="rId17"/>
    <p:sldId id="1641" r:id="rId18"/>
    <p:sldId id="1642" r:id="rId19"/>
    <p:sldId id="1643" r:id="rId20"/>
    <p:sldId id="1644" r:id="rId21"/>
    <p:sldId id="1645" r:id="rId22"/>
    <p:sldId id="1647" r:id="rId23"/>
    <p:sldId id="1653" r:id="rId24"/>
    <p:sldId id="1654" r:id="rId25"/>
    <p:sldId id="1655" r:id="rId26"/>
    <p:sldId id="1656" r:id="rId27"/>
    <p:sldId id="1657" r:id="rId28"/>
    <p:sldId id="1658" r:id="rId29"/>
    <p:sldId id="1659" r:id="rId30"/>
    <p:sldId id="1630" r:id="rId31"/>
  </p:sldIdLst>
  <p:sldSz cx="17340263" cy="975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49" userDrawn="1">
          <p15:clr>
            <a:srgbClr val="A4A3A4"/>
          </p15:clr>
        </p15:guide>
        <p15:guide id="2" pos="546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278865-D3DD-2E10-1560-8221AAD04544}" name="Tharaka Amarsinghe" initials="TA" userId="Tharaka Amarsinghe" providerId="None"/>
  <p188:author id="{76830270-BFD2-2329-C841-0C1EC8215E23}" name="Gayani Hurulle" initials="GH" userId="Gayani Hurull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2951"/>
    <a:srgbClr val="7EF9FF"/>
    <a:srgbClr val="0031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497" autoAdjust="0"/>
    <p:restoredTop sz="85303" autoAdjust="0"/>
  </p:normalViewPr>
  <p:slideViewPr>
    <p:cSldViewPr snapToGrid="0" showGuides="1">
      <p:cViewPr>
        <p:scale>
          <a:sx n="36" d="100"/>
          <a:sy n="36" d="100"/>
        </p:scale>
        <p:origin x="600" y="40"/>
      </p:cViewPr>
      <p:guideLst>
        <p:guide orient="horz" pos="3049"/>
        <p:guide pos="54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9FA0E8-E09F-46C1-9E1B-C891E6BF261A}"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E473A-0200-461E-BCB1-38D20FC275A2}" type="slidenum">
              <a:rPr lang="en-US" smtClean="0"/>
              <a:t>‹#›</a:t>
            </a:fld>
            <a:endParaRPr lang="en-US"/>
          </a:p>
        </p:txBody>
      </p:sp>
    </p:spTree>
    <p:extLst>
      <p:ext uri="{BB962C8B-B14F-4D97-AF65-F5344CB8AC3E}">
        <p14:creationId xmlns:p14="http://schemas.microsoft.com/office/powerpoint/2010/main" val="1544073604"/>
      </p:ext>
    </p:extLst>
  </p:cSld>
  <p:clrMap bg1="lt1" tx1="dk1" bg2="lt2" tx2="dk2" accent1="accent1" accent2="accent2" accent3="accent3" accent4="accent4" accent5="accent5" accent6="accent6" hlink="hlink" folHlink="folHlink"/>
  <p:notesStyle>
    <a:lvl1pPr marL="0" algn="l" defTabSz="1300330" rtl="0" eaLnBrk="1" latinLnBrk="0" hangingPunct="1">
      <a:defRPr sz="1707" kern="1200">
        <a:solidFill>
          <a:schemeClr val="tx1"/>
        </a:solidFill>
        <a:latin typeface="+mn-lt"/>
        <a:ea typeface="+mn-ea"/>
        <a:cs typeface="+mn-cs"/>
      </a:defRPr>
    </a:lvl1pPr>
    <a:lvl2pPr marL="650166" algn="l" defTabSz="1300330" rtl="0" eaLnBrk="1" latinLnBrk="0" hangingPunct="1">
      <a:defRPr sz="1707" kern="1200">
        <a:solidFill>
          <a:schemeClr val="tx1"/>
        </a:solidFill>
        <a:latin typeface="+mn-lt"/>
        <a:ea typeface="+mn-ea"/>
        <a:cs typeface="+mn-cs"/>
      </a:defRPr>
    </a:lvl2pPr>
    <a:lvl3pPr marL="1300330" algn="l" defTabSz="1300330" rtl="0" eaLnBrk="1" latinLnBrk="0" hangingPunct="1">
      <a:defRPr sz="1707" kern="1200">
        <a:solidFill>
          <a:schemeClr val="tx1"/>
        </a:solidFill>
        <a:latin typeface="+mn-lt"/>
        <a:ea typeface="+mn-ea"/>
        <a:cs typeface="+mn-cs"/>
      </a:defRPr>
    </a:lvl3pPr>
    <a:lvl4pPr marL="1950496" algn="l" defTabSz="1300330" rtl="0" eaLnBrk="1" latinLnBrk="0" hangingPunct="1">
      <a:defRPr sz="1707" kern="1200">
        <a:solidFill>
          <a:schemeClr val="tx1"/>
        </a:solidFill>
        <a:latin typeface="+mn-lt"/>
        <a:ea typeface="+mn-ea"/>
        <a:cs typeface="+mn-cs"/>
      </a:defRPr>
    </a:lvl4pPr>
    <a:lvl5pPr marL="2600661" algn="l" defTabSz="1300330" rtl="0" eaLnBrk="1" latinLnBrk="0" hangingPunct="1">
      <a:defRPr sz="1707" kern="1200">
        <a:solidFill>
          <a:schemeClr val="tx1"/>
        </a:solidFill>
        <a:latin typeface="+mn-lt"/>
        <a:ea typeface="+mn-ea"/>
        <a:cs typeface="+mn-cs"/>
      </a:defRPr>
    </a:lvl5pPr>
    <a:lvl6pPr marL="3250828" algn="l" defTabSz="1300330" rtl="0" eaLnBrk="1" latinLnBrk="0" hangingPunct="1">
      <a:defRPr sz="1707" kern="1200">
        <a:solidFill>
          <a:schemeClr val="tx1"/>
        </a:solidFill>
        <a:latin typeface="+mn-lt"/>
        <a:ea typeface="+mn-ea"/>
        <a:cs typeface="+mn-cs"/>
      </a:defRPr>
    </a:lvl6pPr>
    <a:lvl7pPr marL="3900989" algn="l" defTabSz="1300330" rtl="0" eaLnBrk="1" latinLnBrk="0" hangingPunct="1">
      <a:defRPr sz="1707" kern="1200">
        <a:solidFill>
          <a:schemeClr val="tx1"/>
        </a:solidFill>
        <a:latin typeface="+mn-lt"/>
        <a:ea typeface="+mn-ea"/>
        <a:cs typeface="+mn-cs"/>
      </a:defRPr>
    </a:lvl7pPr>
    <a:lvl8pPr marL="4551154" algn="l" defTabSz="1300330" rtl="0" eaLnBrk="1" latinLnBrk="0" hangingPunct="1">
      <a:defRPr sz="1707" kern="1200">
        <a:solidFill>
          <a:schemeClr val="tx1"/>
        </a:solidFill>
        <a:latin typeface="+mn-lt"/>
        <a:ea typeface="+mn-ea"/>
        <a:cs typeface="+mn-cs"/>
      </a:defRPr>
    </a:lvl8pPr>
    <a:lvl9pPr marL="5201320" algn="l" defTabSz="1300330" rtl="0" eaLnBrk="1" latinLnBrk="0" hangingPunct="1">
      <a:defRPr sz="170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E473A-0200-461E-BCB1-38D20FC275A2}" type="slidenum">
              <a:rPr lang="en-US" smtClean="0"/>
              <a:t>5</a:t>
            </a:fld>
            <a:endParaRPr lang="en-US"/>
          </a:p>
        </p:txBody>
      </p:sp>
    </p:spTree>
    <p:extLst>
      <p:ext uri="{BB962C8B-B14F-4D97-AF65-F5344CB8AC3E}">
        <p14:creationId xmlns:p14="http://schemas.microsoft.com/office/powerpoint/2010/main" val="2539144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E473A-0200-461E-BCB1-38D20FC275A2}" type="slidenum">
              <a:rPr lang="en-US" smtClean="0"/>
              <a:t>15</a:t>
            </a:fld>
            <a:endParaRPr lang="en-US"/>
          </a:p>
        </p:txBody>
      </p:sp>
    </p:spTree>
    <p:extLst>
      <p:ext uri="{BB962C8B-B14F-4D97-AF65-F5344CB8AC3E}">
        <p14:creationId xmlns:p14="http://schemas.microsoft.com/office/powerpoint/2010/main" val="3931203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6E473A-0200-461E-BCB1-38D20FC275A2}" type="slidenum">
              <a:rPr lang="en-US" smtClean="0"/>
              <a:t>27</a:t>
            </a:fld>
            <a:endParaRPr lang="en-US"/>
          </a:p>
        </p:txBody>
      </p:sp>
    </p:spTree>
    <p:extLst>
      <p:ext uri="{BB962C8B-B14F-4D97-AF65-F5344CB8AC3E}">
        <p14:creationId xmlns:p14="http://schemas.microsoft.com/office/powerpoint/2010/main" val="1055500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2000">
              <a:schemeClr val="accent1">
                <a:lumMod val="67000"/>
              </a:schemeClr>
            </a:gs>
            <a:gs pos="33000">
              <a:schemeClr val="accent1">
                <a:lumMod val="97000"/>
                <a:lumOff val="3000"/>
              </a:schemeClr>
            </a:gs>
            <a:gs pos="100000">
              <a:schemeClr val="accent6"/>
            </a:gs>
          </a:gsLst>
          <a:lin ang="16200000" scaled="1"/>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BF0FF8E-A274-4668-8B0D-019290AC1461}" type="datetime1">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id="{2505B9B9-E204-4330-9A2C-D00641D98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599" y="441382"/>
            <a:ext cx="3901559" cy="1177401"/>
          </a:xfrm>
          <a:prstGeom prst="rect">
            <a:avLst/>
          </a:prstGeom>
        </p:spPr>
      </p:pic>
      <p:sp>
        <p:nvSpPr>
          <p:cNvPr id="11" name="Subtitle 2">
            <a:extLst>
              <a:ext uri="{FF2B5EF4-FFF2-40B4-BE49-F238E27FC236}">
                <a16:creationId xmlns:a16="http://schemas.microsoft.com/office/drawing/2014/main" id="{5ED048F9-A9AA-491F-B2B5-E4B9FAD9D19F}"/>
              </a:ext>
            </a:extLst>
          </p:cNvPr>
          <p:cNvSpPr>
            <a:spLocks noGrp="1"/>
          </p:cNvSpPr>
          <p:nvPr>
            <p:ph type="subTitle" idx="1"/>
          </p:nvPr>
        </p:nvSpPr>
        <p:spPr>
          <a:xfrm>
            <a:off x="538608" y="5122898"/>
            <a:ext cx="16210519" cy="2354863"/>
          </a:xfrm>
        </p:spPr>
        <p:txBody>
          <a:bodyPr/>
          <a:lstStyle>
            <a:lvl1pPr marL="0" indent="0" algn="ctr">
              <a:buNone/>
              <a:defRPr sz="3413">
                <a:solidFill>
                  <a:schemeClr val="bg1"/>
                </a:solidFill>
              </a:defRPr>
            </a:lvl1pPr>
            <a:lvl2pPr marL="650166" indent="0" algn="ctr">
              <a:buNone/>
              <a:defRPr sz="2844"/>
            </a:lvl2pPr>
            <a:lvl3pPr marL="1300330" indent="0" algn="ctr">
              <a:buNone/>
              <a:defRPr sz="2560"/>
            </a:lvl3pPr>
            <a:lvl4pPr marL="1950496" indent="0" algn="ctr">
              <a:buNone/>
              <a:defRPr sz="2276"/>
            </a:lvl4pPr>
            <a:lvl5pPr marL="2600661" indent="0" algn="ctr">
              <a:buNone/>
              <a:defRPr sz="2276"/>
            </a:lvl5pPr>
            <a:lvl6pPr marL="3250828" indent="0" algn="ctr">
              <a:buNone/>
              <a:defRPr sz="2276"/>
            </a:lvl6pPr>
            <a:lvl7pPr marL="3900989" indent="0" algn="ctr">
              <a:buNone/>
              <a:defRPr sz="2276"/>
            </a:lvl7pPr>
            <a:lvl8pPr marL="4551154" indent="0" algn="ctr">
              <a:buNone/>
              <a:defRPr sz="2276"/>
            </a:lvl8pPr>
            <a:lvl9pPr marL="5201320" indent="0" algn="ctr">
              <a:buNone/>
              <a:defRPr sz="2276"/>
            </a:lvl9pPr>
          </a:lstStyle>
          <a:p>
            <a:r>
              <a:rPr lang="en-US"/>
              <a:t>Click to edit Master subtitle style</a:t>
            </a:r>
          </a:p>
        </p:txBody>
      </p:sp>
      <p:sp>
        <p:nvSpPr>
          <p:cNvPr id="12" name="Title 1">
            <a:extLst>
              <a:ext uri="{FF2B5EF4-FFF2-40B4-BE49-F238E27FC236}">
                <a16:creationId xmlns:a16="http://schemas.microsoft.com/office/drawing/2014/main" id="{91F9DE54-0A49-4DB8-8B1C-320550AC1180}"/>
              </a:ext>
            </a:extLst>
          </p:cNvPr>
          <p:cNvSpPr>
            <a:spLocks noGrp="1"/>
          </p:cNvSpPr>
          <p:nvPr>
            <p:ph type="ctrTitle"/>
          </p:nvPr>
        </p:nvSpPr>
        <p:spPr>
          <a:xfrm>
            <a:off x="538608" y="1749745"/>
            <a:ext cx="16210519" cy="3242210"/>
          </a:xfrm>
        </p:spPr>
        <p:txBody>
          <a:bodyPr anchor="b">
            <a:normAutofit/>
          </a:bodyPr>
          <a:lstStyle>
            <a:lvl1pPr algn="ctr">
              <a:defRPr sz="8000" b="0">
                <a:solidFill>
                  <a:schemeClr val="bg1"/>
                </a:solidFill>
              </a:defRPr>
            </a:lvl1pPr>
          </a:lstStyle>
          <a:p>
            <a:r>
              <a:rPr lang="en-US"/>
              <a:t>Click to edit Master title style</a:t>
            </a:r>
          </a:p>
        </p:txBody>
      </p:sp>
    </p:spTree>
    <p:extLst>
      <p:ext uri="{BB962C8B-B14F-4D97-AF65-F5344CB8AC3E}">
        <p14:creationId xmlns:p14="http://schemas.microsoft.com/office/powerpoint/2010/main" val="28186360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4EB93-83E9-4BE0-8746-577099E07EE5}" type="datetime1">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3438704" y="9234310"/>
            <a:ext cx="3901559" cy="519289"/>
          </a:xfrm>
          <a:prstGeom prst="rect">
            <a:avLst/>
          </a:prstGeom>
        </p:spPr>
        <p:txBody>
          <a:bodyPr/>
          <a:lstStyle/>
          <a:p>
            <a:fld id="{FF6014F9-9C52-42A2-8218-452140950EA7}" type="slidenum">
              <a:rPr lang="en-US" smtClean="0"/>
              <a:t>‹#›</a:t>
            </a:fld>
            <a:endParaRPr lang="en-US"/>
          </a:p>
        </p:txBody>
      </p:sp>
    </p:spTree>
    <p:extLst>
      <p:ext uri="{BB962C8B-B14F-4D97-AF65-F5344CB8AC3E}">
        <p14:creationId xmlns:p14="http://schemas.microsoft.com/office/powerpoint/2010/main" val="138113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bg>
      <p:bgPr>
        <a:gradFill>
          <a:gsLst>
            <a:gs pos="2000">
              <a:schemeClr val="accent1">
                <a:lumMod val="67000"/>
              </a:schemeClr>
            </a:gs>
            <a:gs pos="33000">
              <a:schemeClr val="accent1">
                <a:lumMod val="97000"/>
                <a:lumOff val="3000"/>
              </a:schemeClr>
            </a:gs>
            <a:gs pos="100000">
              <a:schemeClr val="accent6"/>
            </a:gs>
          </a:gsLst>
          <a:lin ang="16200000" scaled="1"/>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4C8752-6B7C-4347-9A85-F7E907D10FB7}"/>
              </a:ext>
            </a:extLst>
          </p:cNvPr>
          <p:cNvSpPr>
            <a:spLocks noGrp="1"/>
          </p:cNvSpPr>
          <p:nvPr>
            <p:ph type="dt" sz="half" idx="10"/>
          </p:nvPr>
        </p:nvSpPr>
        <p:spPr/>
        <p:txBody>
          <a:bodyPr/>
          <a:lstStyle/>
          <a:p>
            <a:fld id="{C405E3B9-3346-4DAF-9AE4-6F3C0D056774}" type="datetime1">
              <a:rPr lang="en-US" smtClean="0"/>
              <a:t>9/28/2022</a:t>
            </a:fld>
            <a:endParaRPr lang="en-US"/>
          </a:p>
        </p:txBody>
      </p:sp>
      <p:sp>
        <p:nvSpPr>
          <p:cNvPr id="3" name="Footer Placeholder 2">
            <a:extLst>
              <a:ext uri="{FF2B5EF4-FFF2-40B4-BE49-F238E27FC236}">
                <a16:creationId xmlns:a16="http://schemas.microsoft.com/office/drawing/2014/main" id="{2700AADF-0631-473C-92E5-2F206A6380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82200C-05C4-489E-B246-90978B38C8A7}"/>
              </a:ext>
            </a:extLst>
          </p:cNvPr>
          <p:cNvSpPr>
            <a:spLocks noGrp="1"/>
          </p:cNvSpPr>
          <p:nvPr>
            <p:ph type="sldNum" sz="quarter" idx="12"/>
          </p:nvPr>
        </p:nvSpPr>
        <p:spPr>
          <a:xfrm>
            <a:off x="13438704" y="9234310"/>
            <a:ext cx="3901559" cy="519289"/>
          </a:xfrm>
          <a:prstGeom prst="rect">
            <a:avLst/>
          </a:prstGeom>
        </p:spPr>
        <p:txBody>
          <a:bodyPr/>
          <a:lstStyle/>
          <a:p>
            <a:fld id="{FF6014F9-9C52-42A2-8218-452140950EA7}" type="slidenum">
              <a:rPr lang="en-US" smtClean="0"/>
              <a:t>‹#›</a:t>
            </a:fld>
            <a:endParaRPr lang="en-US"/>
          </a:p>
        </p:txBody>
      </p:sp>
      <p:sp>
        <p:nvSpPr>
          <p:cNvPr id="7" name="Title 1">
            <a:extLst>
              <a:ext uri="{FF2B5EF4-FFF2-40B4-BE49-F238E27FC236}">
                <a16:creationId xmlns:a16="http://schemas.microsoft.com/office/drawing/2014/main" id="{204F17D2-757C-4190-B8B2-379297693693}"/>
              </a:ext>
            </a:extLst>
          </p:cNvPr>
          <p:cNvSpPr>
            <a:spLocks noGrp="1"/>
          </p:cNvSpPr>
          <p:nvPr>
            <p:ph type="title"/>
          </p:nvPr>
        </p:nvSpPr>
        <p:spPr>
          <a:xfrm>
            <a:off x="1192143" y="4084590"/>
            <a:ext cx="14955977" cy="1885245"/>
          </a:xfrm>
        </p:spPr>
        <p:txBody>
          <a:bodyPr/>
          <a:lstStyle>
            <a:lvl1pPr algn="ct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2AA0C7DD-E5EB-4A68-93F7-22DFF587B8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599" y="441382"/>
            <a:ext cx="3901559" cy="1177401"/>
          </a:xfrm>
          <a:prstGeom prst="rect">
            <a:avLst/>
          </a:prstGeom>
        </p:spPr>
      </p:pic>
    </p:spTree>
    <p:extLst>
      <p:ext uri="{BB962C8B-B14F-4D97-AF65-F5344CB8AC3E}">
        <p14:creationId xmlns:p14="http://schemas.microsoft.com/office/powerpoint/2010/main" val="3769135126"/>
      </p:ext>
    </p:extLst>
  </p:cSld>
  <p:clrMapOvr>
    <a:masterClrMapping/>
  </p:clrMapOvr>
  <p:extLst>
    <p:ext uri="{DCECCB84-F9BA-43D5-87BE-67443E8EF086}">
      <p15:sldGuideLst xmlns:p15="http://schemas.microsoft.com/office/powerpoint/2012/main">
        <p15:guide id="1" orient="horz" pos="3072">
          <p15:clr>
            <a:srgbClr val="FBAE40"/>
          </p15:clr>
        </p15:guide>
        <p15:guide id="2" pos="54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lank">
    <p:bg>
      <p:bgPr>
        <a:gradFill>
          <a:gsLst>
            <a:gs pos="2000">
              <a:schemeClr val="accent1">
                <a:lumMod val="67000"/>
              </a:schemeClr>
            </a:gs>
            <a:gs pos="33000">
              <a:schemeClr val="accent1">
                <a:lumMod val="97000"/>
                <a:lumOff val="3000"/>
              </a:schemeClr>
            </a:gs>
            <a:gs pos="100000">
              <a:schemeClr val="accent6"/>
            </a:gs>
          </a:gsLst>
          <a:lin ang="16200000" scaled="1"/>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4C8752-6B7C-4347-9A85-F7E907D10FB7}"/>
              </a:ext>
            </a:extLst>
          </p:cNvPr>
          <p:cNvSpPr>
            <a:spLocks noGrp="1"/>
          </p:cNvSpPr>
          <p:nvPr>
            <p:ph type="dt" sz="half" idx="10"/>
          </p:nvPr>
        </p:nvSpPr>
        <p:spPr/>
        <p:txBody>
          <a:bodyPr/>
          <a:lstStyle/>
          <a:p>
            <a:fld id="{91CD883D-75AA-4825-978A-4EA788D01E9C}" type="datetime1">
              <a:rPr lang="en-US" smtClean="0"/>
              <a:t>9/28/2022</a:t>
            </a:fld>
            <a:endParaRPr lang="en-US"/>
          </a:p>
        </p:txBody>
      </p:sp>
      <p:sp>
        <p:nvSpPr>
          <p:cNvPr id="3" name="Footer Placeholder 2">
            <a:extLst>
              <a:ext uri="{FF2B5EF4-FFF2-40B4-BE49-F238E27FC236}">
                <a16:creationId xmlns:a16="http://schemas.microsoft.com/office/drawing/2014/main" id="{2700AADF-0631-473C-92E5-2F206A6380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82200C-05C4-489E-B246-90978B38C8A7}"/>
              </a:ext>
            </a:extLst>
          </p:cNvPr>
          <p:cNvSpPr>
            <a:spLocks noGrp="1"/>
          </p:cNvSpPr>
          <p:nvPr>
            <p:ph type="sldNum" sz="quarter" idx="12"/>
          </p:nvPr>
        </p:nvSpPr>
        <p:spPr>
          <a:xfrm>
            <a:off x="13438704" y="9234310"/>
            <a:ext cx="3901559" cy="519289"/>
          </a:xfrm>
          <a:prstGeom prst="rect">
            <a:avLst/>
          </a:prstGeom>
        </p:spPr>
        <p:txBody>
          <a:bodyPr/>
          <a:lstStyle/>
          <a:p>
            <a:fld id="{FF6014F9-9C52-42A2-8218-452140950EA7}" type="slidenum">
              <a:rPr lang="en-US" smtClean="0"/>
              <a:t>‹#›</a:t>
            </a:fld>
            <a:endParaRPr lang="en-US"/>
          </a:p>
        </p:txBody>
      </p:sp>
      <p:pic>
        <p:nvPicPr>
          <p:cNvPr id="6" name="Picture 5">
            <a:extLst>
              <a:ext uri="{FF2B5EF4-FFF2-40B4-BE49-F238E27FC236}">
                <a16:creationId xmlns:a16="http://schemas.microsoft.com/office/drawing/2014/main" id="{3764A001-3534-4F1F-AE1B-6EC82BF8BE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90" y="4009276"/>
            <a:ext cx="6647273" cy="2005995"/>
          </a:xfrm>
          <a:prstGeom prst="rect">
            <a:avLst/>
          </a:prstGeom>
        </p:spPr>
      </p:pic>
    </p:spTree>
    <p:extLst>
      <p:ext uri="{BB962C8B-B14F-4D97-AF65-F5344CB8AC3E}">
        <p14:creationId xmlns:p14="http://schemas.microsoft.com/office/powerpoint/2010/main" val="3927370770"/>
      </p:ext>
    </p:extLst>
  </p:cSld>
  <p:clrMapOvr>
    <a:masterClrMapping/>
  </p:clrMapOvr>
  <p:extLst>
    <p:ext uri="{DCECCB84-F9BA-43D5-87BE-67443E8EF086}">
      <p15:sldGuideLst xmlns:p15="http://schemas.microsoft.com/office/powerpoint/2012/main">
        <p15:guide id="1" orient="horz" pos="3072" userDrawn="1">
          <p15:clr>
            <a:srgbClr val="FBAE40"/>
          </p15:clr>
        </p15:guide>
        <p15:guide id="2" pos="546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red (with white strap)">
    <p:bg>
      <p:bgPr>
        <a:gradFill flip="none" rotWithShape="1">
          <a:gsLst>
            <a:gs pos="23000">
              <a:schemeClr val="accent1">
                <a:lumMod val="67000"/>
              </a:schemeClr>
            </a:gs>
            <a:gs pos="48000">
              <a:schemeClr val="accent1">
                <a:lumMod val="97000"/>
                <a:lumOff val="3000"/>
              </a:schemeClr>
            </a:gs>
            <a:gs pos="100000">
              <a:schemeClr val="accent6"/>
            </a:gs>
          </a:gsLst>
          <a:lin ang="16200000" scaled="1"/>
          <a:tileRect/>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1B074E6-608D-4144-A2B5-7A97EE708579}"/>
              </a:ext>
            </a:extLst>
          </p:cNvPr>
          <p:cNvSpPr>
            <a:spLocks noGrp="1"/>
          </p:cNvSpPr>
          <p:nvPr>
            <p:ph type="subTitle" idx="1"/>
          </p:nvPr>
        </p:nvSpPr>
        <p:spPr>
          <a:xfrm>
            <a:off x="538608" y="5122898"/>
            <a:ext cx="16210519" cy="2354863"/>
          </a:xfrm>
        </p:spPr>
        <p:txBody>
          <a:bodyPr/>
          <a:lstStyle>
            <a:lvl1pPr marL="0" indent="0" algn="ctr">
              <a:buNone/>
              <a:defRPr sz="3413">
                <a:solidFill>
                  <a:schemeClr val="bg1"/>
                </a:solidFill>
              </a:defRPr>
            </a:lvl1pPr>
            <a:lvl2pPr marL="650166" indent="0" algn="ctr">
              <a:buNone/>
              <a:defRPr sz="2844"/>
            </a:lvl2pPr>
            <a:lvl3pPr marL="1300330" indent="0" algn="ctr">
              <a:buNone/>
              <a:defRPr sz="2560"/>
            </a:lvl3pPr>
            <a:lvl4pPr marL="1950496" indent="0" algn="ctr">
              <a:buNone/>
              <a:defRPr sz="2276"/>
            </a:lvl4pPr>
            <a:lvl5pPr marL="2600661" indent="0" algn="ctr">
              <a:buNone/>
              <a:defRPr sz="2276"/>
            </a:lvl5pPr>
            <a:lvl6pPr marL="3250828" indent="0" algn="ctr">
              <a:buNone/>
              <a:defRPr sz="2276"/>
            </a:lvl6pPr>
            <a:lvl7pPr marL="3900989" indent="0" algn="ctr">
              <a:buNone/>
              <a:defRPr sz="2276"/>
            </a:lvl7pPr>
            <a:lvl8pPr marL="4551154" indent="0" algn="ctr">
              <a:buNone/>
              <a:defRPr sz="2276"/>
            </a:lvl8pPr>
            <a:lvl9pPr marL="5201320" indent="0" algn="ctr">
              <a:buNone/>
              <a:defRPr sz="2276"/>
            </a:lvl9pPr>
          </a:lstStyle>
          <a:p>
            <a:r>
              <a:rPr lang="en-US"/>
              <a:t>Click to edit Master subtitle style</a:t>
            </a:r>
          </a:p>
        </p:txBody>
      </p:sp>
      <p:sp>
        <p:nvSpPr>
          <p:cNvPr id="4" name="Date Placeholder 3">
            <a:extLst>
              <a:ext uri="{FF2B5EF4-FFF2-40B4-BE49-F238E27FC236}">
                <a16:creationId xmlns:a16="http://schemas.microsoft.com/office/drawing/2014/main" id="{14D38A4F-149D-4347-BC7E-711D826B996D}"/>
              </a:ext>
            </a:extLst>
          </p:cNvPr>
          <p:cNvSpPr>
            <a:spLocks noGrp="1"/>
          </p:cNvSpPr>
          <p:nvPr>
            <p:ph type="dt" sz="half" idx="10"/>
          </p:nvPr>
        </p:nvSpPr>
        <p:spPr/>
        <p:txBody>
          <a:bodyPr/>
          <a:lstStyle/>
          <a:p>
            <a:fld id="{62E7DF96-A94B-474E-9275-255D3194D4A7}" type="datetime1">
              <a:rPr lang="en-US" smtClean="0"/>
              <a:t>9/28/2022</a:t>
            </a:fld>
            <a:endParaRPr lang="en-US"/>
          </a:p>
        </p:txBody>
      </p:sp>
      <p:sp>
        <p:nvSpPr>
          <p:cNvPr id="5" name="Footer Placeholder 4">
            <a:extLst>
              <a:ext uri="{FF2B5EF4-FFF2-40B4-BE49-F238E27FC236}">
                <a16:creationId xmlns:a16="http://schemas.microsoft.com/office/drawing/2014/main" id="{F4274649-0660-49BF-AC74-9AE25BD10D37}"/>
              </a:ext>
            </a:extLst>
          </p:cNvPr>
          <p:cNvSpPr>
            <a:spLocks noGrp="1"/>
          </p:cNvSpPr>
          <p:nvPr>
            <p:ph type="ftr" sz="quarter" idx="11"/>
          </p:nvPr>
        </p:nvSpPr>
        <p:spPr/>
        <p:txBody>
          <a:bodyPr/>
          <a:lstStyle/>
          <a:p>
            <a:endParaRPr lang="en-US"/>
          </a:p>
        </p:txBody>
      </p:sp>
      <p:sp>
        <p:nvSpPr>
          <p:cNvPr id="7" name="Rectangle 6">
            <a:extLst>
              <a:ext uri="{FF2B5EF4-FFF2-40B4-BE49-F238E27FC236}">
                <a16:creationId xmlns:a16="http://schemas.microsoft.com/office/drawing/2014/main" id="{A990D6B0-92C4-470C-BD4B-E20923158543}"/>
              </a:ext>
            </a:extLst>
          </p:cNvPr>
          <p:cNvSpPr/>
          <p:nvPr userDrawn="1"/>
        </p:nvSpPr>
        <p:spPr>
          <a:xfrm>
            <a:off x="0" y="8484471"/>
            <a:ext cx="17340263" cy="1276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0048" tIns="65024" rIns="130048" bIns="65024" numCol="1" spcCol="0" rtlCol="0" fromWordArt="0" anchor="ctr" anchorCtr="0" forceAA="0" compatLnSpc="1">
            <a:prstTxWarp prst="textNoShape">
              <a:avLst/>
            </a:prstTxWarp>
            <a:noAutofit/>
          </a:bodyPr>
          <a:lstStyle/>
          <a:p>
            <a:pPr algn="ctr"/>
            <a:endParaRPr lang="en-US" sz="1921" dirty="0"/>
          </a:p>
        </p:txBody>
      </p:sp>
      <p:sp>
        <p:nvSpPr>
          <p:cNvPr id="9" name="Title 1">
            <a:extLst>
              <a:ext uri="{FF2B5EF4-FFF2-40B4-BE49-F238E27FC236}">
                <a16:creationId xmlns:a16="http://schemas.microsoft.com/office/drawing/2014/main" id="{CC27D2CE-9E1E-4798-BA4F-141BDB049DCB}"/>
              </a:ext>
            </a:extLst>
          </p:cNvPr>
          <p:cNvSpPr>
            <a:spLocks noGrp="1"/>
          </p:cNvSpPr>
          <p:nvPr>
            <p:ph type="ctrTitle"/>
          </p:nvPr>
        </p:nvSpPr>
        <p:spPr>
          <a:xfrm>
            <a:off x="538608" y="1749745"/>
            <a:ext cx="16210519" cy="3242210"/>
          </a:xfrm>
        </p:spPr>
        <p:txBody>
          <a:bodyPr anchor="b">
            <a:normAutofit/>
          </a:bodyPr>
          <a:lstStyle>
            <a:lvl1pPr algn="ctr">
              <a:defRPr sz="8000" b="0">
                <a:solidFill>
                  <a:schemeClr val="bg1"/>
                </a:solidFill>
              </a:defRPr>
            </a:lvl1pPr>
          </a:lstStyle>
          <a:p>
            <a:r>
              <a:rPr lang="en-US"/>
              <a:t>Click to edit Master title style</a:t>
            </a:r>
          </a:p>
        </p:txBody>
      </p:sp>
      <p:pic>
        <p:nvPicPr>
          <p:cNvPr id="10" name="Picture 9">
            <a:extLst>
              <a:ext uri="{FF2B5EF4-FFF2-40B4-BE49-F238E27FC236}">
                <a16:creationId xmlns:a16="http://schemas.microsoft.com/office/drawing/2014/main" id="{8835132A-C4B9-4B92-A6CC-F8CB6A0337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599" y="441382"/>
            <a:ext cx="3901559" cy="1177401"/>
          </a:xfrm>
          <a:prstGeom prst="rect">
            <a:avLst/>
          </a:prstGeom>
        </p:spPr>
      </p:pic>
    </p:spTree>
    <p:extLst>
      <p:ext uri="{BB962C8B-B14F-4D97-AF65-F5344CB8AC3E}">
        <p14:creationId xmlns:p14="http://schemas.microsoft.com/office/powerpoint/2010/main" val="49973688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hite">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02693FC-8B84-4776-9273-9B029601EE0E}" type="datetime1">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11" name="Subtitle 2">
            <a:extLst>
              <a:ext uri="{FF2B5EF4-FFF2-40B4-BE49-F238E27FC236}">
                <a16:creationId xmlns:a16="http://schemas.microsoft.com/office/drawing/2014/main" id="{5ED048F9-A9AA-491F-B2B5-E4B9FAD9D19F}"/>
              </a:ext>
            </a:extLst>
          </p:cNvPr>
          <p:cNvSpPr>
            <a:spLocks noGrp="1"/>
          </p:cNvSpPr>
          <p:nvPr>
            <p:ph type="subTitle" idx="1"/>
          </p:nvPr>
        </p:nvSpPr>
        <p:spPr>
          <a:xfrm>
            <a:off x="538608" y="5122898"/>
            <a:ext cx="16210519" cy="2354863"/>
          </a:xfrm>
        </p:spPr>
        <p:txBody>
          <a:bodyPr/>
          <a:lstStyle>
            <a:lvl1pPr marL="0" indent="0" algn="ctr">
              <a:buNone/>
              <a:defRPr sz="3413">
                <a:solidFill>
                  <a:schemeClr val="tx1"/>
                </a:solidFill>
              </a:defRPr>
            </a:lvl1pPr>
            <a:lvl2pPr marL="650166" indent="0" algn="ctr">
              <a:buNone/>
              <a:defRPr sz="2844"/>
            </a:lvl2pPr>
            <a:lvl3pPr marL="1300330" indent="0" algn="ctr">
              <a:buNone/>
              <a:defRPr sz="2560"/>
            </a:lvl3pPr>
            <a:lvl4pPr marL="1950496" indent="0" algn="ctr">
              <a:buNone/>
              <a:defRPr sz="2276"/>
            </a:lvl4pPr>
            <a:lvl5pPr marL="2600661" indent="0" algn="ctr">
              <a:buNone/>
              <a:defRPr sz="2276"/>
            </a:lvl5pPr>
            <a:lvl6pPr marL="3250828" indent="0" algn="ctr">
              <a:buNone/>
              <a:defRPr sz="2276"/>
            </a:lvl6pPr>
            <a:lvl7pPr marL="3900989" indent="0" algn="ctr">
              <a:buNone/>
              <a:defRPr sz="2276"/>
            </a:lvl7pPr>
            <a:lvl8pPr marL="4551154" indent="0" algn="ctr">
              <a:buNone/>
              <a:defRPr sz="2276"/>
            </a:lvl8pPr>
            <a:lvl9pPr marL="5201320" indent="0" algn="ctr">
              <a:buNone/>
              <a:defRPr sz="2276"/>
            </a:lvl9pPr>
          </a:lstStyle>
          <a:p>
            <a:r>
              <a:rPr lang="en-US"/>
              <a:t>Click to edit Master subtitle style</a:t>
            </a:r>
          </a:p>
        </p:txBody>
      </p:sp>
      <p:sp>
        <p:nvSpPr>
          <p:cNvPr id="12" name="Title 1">
            <a:extLst>
              <a:ext uri="{FF2B5EF4-FFF2-40B4-BE49-F238E27FC236}">
                <a16:creationId xmlns:a16="http://schemas.microsoft.com/office/drawing/2014/main" id="{91F9DE54-0A49-4DB8-8B1C-320550AC1180}"/>
              </a:ext>
            </a:extLst>
          </p:cNvPr>
          <p:cNvSpPr>
            <a:spLocks noGrp="1"/>
          </p:cNvSpPr>
          <p:nvPr>
            <p:ph type="ctrTitle"/>
          </p:nvPr>
        </p:nvSpPr>
        <p:spPr>
          <a:xfrm>
            <a:off x="538608" y="1749745"/>
            <a:ext cx="16210519" cy="3242210"/>
          </a:xfrm>
        </p:spPr>
        <p:txBody>
          <a:bodyPr anchor="b">
            <a:normAutofit/>
          </a:bodyPr>
          <a:lstStyle>
            <a:lvl1pPr algn="ctr">
              <a:defRPr sz="8000" b="0">
                <a:solidFill>
                  <a:schemeClr val="tx1"/>
                </a:solidFill>
              </a:defRPr>
            </a:lvl1pPr>
          </a:lstStyle>
          <a:p>
            <a:r>
              <a:rPr lang="en-US"/>
              <a:t>Click to edit Master title style</a:t>
            </a:r>
          </a:p>
        </p:txBody>
      </p:sp>
      <p:pic>
        <p:nvPicPr>
          <p:cNvPr id="9" name="Picture 8">
            <a:extLst>
              <a:ext uri="{FF2B5EF4-FFF2-40B4-BE49-F238E27FC236}">
                <a16:creationId xmlns:a16="http://schemas.microsoft.com/office/drawing/2014/main" id="{D3712B59-6959-4B2B-A4AF-82F0E8D286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608" y="439383"/>
            <a:ext cx="3905296" cy="1179419"/>
          </a:xfrm>
          <a:prstGeom prst="rect">
            <a:avLst/>
          </a:prstGeom>
        </p:spPr>
      </p:pic>
    </p:spTree>
    <p:extLst>
      <p:ext uri="{BB962C8B-B14F-4D97-AF65-F5344CB8AC3E}">
        <p14:creationId xmlns:p14="http://schemas.microsoft.com/office/powerpoint/2010/main" val="31505966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red">
    <p:spTree>
      <p:nvGrpSpPr>
        <p:cNvPr id="1" name=""/>
        <p:cNvGrpSpPr/>
        <p:nvPr/>
      </p:nvGrpSpPr>
      <p:grpSpPr>
        <a:xfrm>
          <a:off x="0" y="0"/>
          <a:ext cx="0" cy="0"/>
          <a:chOff x="0" y="0"/>
          <a:chExt cx="0" cy="0"/>
        </a:xfrm>
      </p:grpSpPr>
      <p:sp>
        <p:nvSpPr>
          <p:cNvPr id="2" name="Title 1"/>
          <p:cNvSpPr>
            <a:spLocks noGrp="1"/>
          </p:cNvSpPr>
          <p:nvPr>
            <p:ph type="title"/>
          </p:nvPr>
        </p:nvSpPr>
        <p:spPr>
          <a:xfrm>
            <a:off x="8936735" y="2431628"/>
            <a:ext cx="8080605" cy="4057226"/>
          </a:xfrm>
          <a:ln w="28575">
            <a:noFill/>
          </a:ln>
        </p:spPr>
        <p:txBody>
          <a:bodyPr anchor="b">
            <a:normAutofit/>
          </a:bodyPr>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936734" y="6527237"/>
            <a:ext cx="8080605" cy="2133599"/>
          </a:xfrm>
        </p:spPr>
        <p:txBody>
          <a:bodyPr>
            <a:normAutofit/>
          </a:bodyPr>
          <a:lstStyle>
            <a:lvl1pPr marL="0" indent="0">
              <a:buNone/>
              <a:defRPr sz="3200">
                <a:solidFill>
                  <a:schemeClr val="tx1"/>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6198E5C9-D78B-4A7C-AA47-A77350E66B0E}"/>
              </a:ext>
            </a:extLst>
          </p:cNvPr>
          <p:cNvSpPr/>
          <p:nvPr userDrawn="1"/>
        </p:nvSpPr>
        <p:spPr>
          <a:xfrm>
            <a:off x="0" y="0"/>
            <a:ext cx="8669337" cy="9753600"/>
          </a:xfrm>
          <a:prstGeom prst="rect">
            <a:avLst/>
          </a:prstGeom>
          <a:gradFill>
            <a:gsLst>
              <a:gs pos="2000">
                <a:schemeClr val="accent1">
                  <a:lumMod val="67000"/>
                </a:schemeClr>
              </a:gs>
              <a:gs pos="33000">
                <a:schemeClr val="accent1">
                  <a:lumMod val="97000"/>
                  <a:lumOff val="3000"/>
                </a:schemeClr>
              </a:gs>
              <a:gs pos="100000">
                <a:schemeClr val="accent6"/>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1" name="Picture 10">
            <a:extLst>
              <a:ext uri="{FF2B5EF4-FFF2-40B4-BE49-F238E27FC236}">
                <a16:creationId xmlns:a16="http://schemas.microsoft.com/office/drawing/2014/main" id="{3C37F3D1-1126-4E3F-8A91-E755AC866D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64072" y="334458"/>
            <a:ext cx="2641075" cy="797594"/>
          </a:xfrm>
          <a:prstGeom prst="rect">
            <a:avLst/>
          </a:prstGeom>
        </p:spPr>
      </p:pic>
      <p:sp>
        <p:nvSpPr>
          <p:cNvPr id="17" name="Date Placeholder 16">
            <a:extLst>
              <a:ext uri="{FF2B5EF4-FFF2-40B4-BE49-F238E27FC236}">
                <a16:creationId xmlns:a16="http://schemas.microsoft.com/office/drawing/2014/main" id="{6D448073-68ED-43EA-AE98-52A7CA53F565}"/>
              </a:ext>
            </a:extLst>
          </p:cNvPr>
          <p:cNvSpPr>
            <a:spLocks noGrp="1"/>
          </p:cNvSpPr>
          <p:nvPr>
            <p:ph type="dt" sz="half" idx="10"/>
          </p:nvPr>
        </p:nvSpPr>
        <p:spPr/>
        <p:txBody>
          <a:bodyPr/>
          <a:lstStyle/>
          <a:p>
            <a:fld id="{69D4B36F-E037-4521-BD4A-85EDAA6C78C1}" type="datetime1">
              <a:rPr lang="en-US" smtClean="0"/>
              <a:t>9/28/2022</a:t>
            </a:fld>
            <a:endParaRPr lang="en-US"/>
          </a:p>
        </p:txBody>
      </p:sp>
      <p:sp>
        <p:nvSpPr>
          <p:cNvPr id="18" name="Footer Placeholder 17">
            <a:extLst>
              <a:ext uri="{FF2B5EF4-FFF2-40B4-BE49-F238E27FC236}">
                <a16:creationId xmlns:a16="http://schemas.microsoft.com/office/drawing/2014/main" id="{F4919EE8-F1AA-4374-82B8-8FB995656F0B}"/>
              </a:ext>
            </a:extLst>
          </p:cNvPr>
          <p:cNvSpPr>
            <a:spLocks noGrp="1"/>
          </p:cNvSpPr>
          <p:nvPr>
            <p:ph type="ftr" sz="quarter" idx="11"/>
          </p:nvPr>
        </p:nvSpPr>
        <p:spPr/>
        <p:txBody>
          <a:bodyPr/>
          <a:lstStyle/>
          <a:p>
            <a:endParaRPr lang="en-US"/>
          </a:p>
        </p:txBody>
      </p:sp>
      <p:sp>
        <p:nvSpPr>
          <p:cNvPr id="19" name="Slide Number Placeholder 18">
            <a:extLst>
              <a:ext uri="{FF2B5EF4-FFF2-40B4-BE49-F238E27FC236}">
                <a16:creationId xmlns:a16="http://schemas.microsoft.com/office/drawing/2014/main" id="{179C3A4D-3D14-474A-B635-75E46C299256}"/>
              </a:ext>
            </a:extLst>
          </p:cNvPr>
          <p:cNvSpPr>
            <a:spLocks noGrp="1"/>
          </p:cNvSpPr>
          <p:nvPr>
            <p:ph type="sldNum" sz="quarter" idx="12"/>
          </p:nvPr>
        </p:nvSpPr>
        <p:spPr>
          <a:xfrm>
            <a:off x="13438704" y="9234310"/>
            <a:ext cx="3901559" cy="519289"/>
          </a:xfrm>
          <a:prstGeom prst="rect">
            <a:avLst/>
          </a:prstGeom>
        </p:spPr>
        <p:txBody>
          <a:bodyPr/>
          <a:lstStyle/>
          <a:p>
            <a:fld id="{FF6014F9-9C52-42A2-8218-452140950EA7}" type="slidenum">
              <a:rPr lang="en-US" smtClean="0"/>
              <a:t>‹#›</a:t>
            </a:fld>
            <a:endParaRPr lang="en-US"/>
          </a:p>
        </p:txBody>
      </p:sp>
      <p:sp>
        <p:nvSpPr>
          <p:cNvPr id="23" name="Text Placeholder 22">
            <a:extLst>
              <a:ext uri="{FF2B5EF4-FFF2-40B4-BE49-F238E27FC236}">
                <a16:creationId xmlns:a16="http://schemas.microsoft.com/office/drawing/2014/main" id="{0F61AF2E-9AF5-4E5B-9549-DEBF0AF7E4DF}"/>
              </a:ext>
            </a:extLst>
          </p:cNvPr>
          <p:cNvSpPr>
            <a:spLocks noGrp="1"/>
          </p:cNvSpPr>
          <p:nvPr>
            <p:ph type="body" sz="quarter" idx="13" hasCustomPrompt="1"/>
          </p:nvPr>
        </p:nvSpPr>
        <p:spPr>
          <a:xfrm>
            <a:off x="2428874" y="3802062"/>
            <a:ext cx="3811587" cy="2149475"/>
          </a:xfrm>
        </p:spPr>
        <p:txBody>
          <a:bodyPr anchor="ctr">
            <a:noAutofit/>
          </a:bodyPr>
          <a:lstStyle>
            <a:lvl1pPr marL="0" indent="0" algn="ctr">
              <a:buNone/>
              <a:defRPr sz="24000">
                <a:solidFill>
                  <a:schemeClr val="bg1"/>
                </a:solidFill>
              </a:defRPr>
            </a:lvl1pPr>
          </a:lstStyle>
          <a:p>
            <a:pPr lvl="0"/>
            <a:r>
              <a:rPr lang="en-US" dirty="0"/>
              <a:t>#</a:t>
            </a:r>
          </a:p>
        </p:txBody>
      </p:sp>
    </p:spTree>
    <p:extLst>
      <p:ext uri="{BB962C8B-B14F-4D97-AF65-F5344CB8AC3E}">
        <p14:creationId xmlns:p14="http://schemas.microsoft.com/office/powerpoint/2010/main" val="709382540"/>
      </p:ext>
    </p:extLst>
  </p:cSld>
  <p:clrMapOvr>
    <a:masterClrMapping/>
  </p:clrMapOvr>
  <p:extLst>
    <p:ext uri="{DCECCB84-F9BA-43D5-87BE-67443E8EF086}">
      <p15:sldGuideLst xmlns:p15="http://schemas.microsoft.com/office/powerpoint/2012/main">
        <p15:guide id="1" orient="horz" pos="3072" userDrawn="1">
          <p15:clr>
            <a:srgbClr val="FBAE40"/>
          </p15:clr>
        </p15:guide>
        <p15:guide id="2" pos="546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C1C0077-9DB8-467B-9E34-E82CA67BDF91}"/>
              </a:ext>
            </a:extLst>
          </p:cNvPr>
          <p:cNvSpPr>
            <a:spLocks noGrp="1"/>
          </p:cNvSpPr>
          <p:nvPr>
            <p:ph type="pic" sz="quarter" idx="14"/>
          </p:nvPr>
        </p:nvSpPr>
        <p:spPr>
          <a:xfrm>
            <a:off x="0" y="0"/>
            <a:ext cx="8669338" cy="9753600"/>
          </a:xfrm>
        </p:spPr>
        <p:txBody>
          <a:bodyPr/>
          <a:lstStyle/>
          <a:p>
            <a:endParaRPr lang="en-US"/>
          </a:p>
        </p:txBody>
      </p:sp>
      <p:sp>
        <p:nvSpPr>
          <p:cNvPr id="2" name="Title 1"/>
          <p:cNvSpPr>
            <a:spLocks noGrp="1"/>
          </p:cNvSpPr>
          <p:nvPr>
            <p:ph type="title"/>
          </p:nvPr>
        </p:nvSpPr>
        <p:spPr>
          <a:xfrm>
            <a:off x="8936735" y="2431628"/>
            <a:ext cx="8080605" cy="4057226"/>
          </a:xfrm>
          <a:ln w="28575">
            <a:noFill/>
          </a:ln>
        </p:spPr>
        <p:txBody>
          <a:bodyPr anchor="b">
            <a:normAutofit/>
          </a:bodyPr>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936734" y="6527237"/>
            <a:ext cx="8080605" cy="2133599"/>
          </a:xfrm>
        </p:spPr>
        <p:txBody>
          <a:bodyPr>
            <a:normAutofit/>
          </a:bodyPr>
          <a:lstStyle>
            <a:lvl1pPr marL="0" indent="0">
              <a:buNone/>
              <a:defRPr sz="3200">
                <a:solidFill>
                  <a:schemeClr val="tx1"/>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n-US"/>
              <a:t>Click to edit Master text styles</a:t>
            </a:r>
          </a:p>
        </p:txBody>
      </p:sp>
      <p:pic>
        <p:nvPicPr>
          <p:cNvPr id="11" name="Picture 10">
            <a:extLst>
              <a:ext uri="{FF2B5EF4-FFF2-40B4-BE49-F238E27FC236}">
                <a16:creationId xmlns:a16="http://schemas.microsoft.com/office/drawing/2014/main" id="{3C37F3D1-1126-4E3F-8A91-E755AC866D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64072" y="334458"/>
            <a:ext cx="2641075" cy="797594"/>
          </a:xfrm>
          <a:prstGeom prst="rect">
            <a:avLst/>
          </a:prstGeom>
        </p:spPr>
      </p:pic>
      <p:sp>
        <p:nvSpPr>
          <p:cNvPr id="17" name="Date Placeholder 16">
            <a:extLst>
              <a:ext uri="{FF2B5EF4-FFF2-40B4-BE49-F238E27FC236}">
                <a16:creationId xmlns:a16="http://schemas.microsoft.com/office/drawing/2014/main" id="{6D448073-68ED-43EA-AE98-52A7CA53F565}"/>
              </a:ext>
            </a:extLst>
          </p:cNvPr>
          <p:cNvSpPr>
            <a:spLocks noGrp="1"/>
          </p:cNvSpPr>
          <p:nvPr>
            <p:ph type="dt" sz="half" idx="10"/>
          </p:nvPr>
        </p:nvSpPr>
        <p:spPr/>
        <p:txBody>
          <a:bodyPr/>
          <a:lstStyle/>
          <a:p>
            <a:fld id="{61911848-BF4B-444E-B982-90D0BEDA729F}" type="datetime1">
              <a:rPr lang="en-US" smtClean="0"/>
              <a:t>9/28/2022</a:t>
            </a:fld>
            <a:endParaRPr lang="en-US"/>
          </a:p>
        </p:txBody>
      </p:sp>
      <p:sp>
        <p:nvSpPr>
          <p:cNvPr id="18" name="Footer Placeholder 17">
            <a:extLst>
              <a:ext uri="{FF2B5EF4-FFF2-40B4-BE49-F238E27FC236}">
                <a16:creationId xmlns:a16="http://schemas.microsoft.com/office/drawing/2014/main" id="{F4919EE8-F1AA-4374-82B8-8FB995656F0B}"/>
              </a:ext>
            </a:extLst>
          </p:cNvPr>
          <p:cNvSpPr>
            <a:spLocks noGrp="1"/>
          </p:cNvSpPr>
          <p:nvPr>
            <p:ph type="ftr" sz="quarter" idx="11"/>
          </p:nvPr>
        </p:nvSpPr>
        <p:spPr/>
        <p:txBody>
          <a:bodyPr/>
          <a:lstStyle/>
          <a:p>
            <a:endParaRPr lang="en-US"/>
          </a:p>
        </p:txBody>
      </p:sp>
      <p:sp>
        <p:nvSpPr>
          <p:cNvPr id="19" name="Slide Number Placeholder 18">
            <a:extLst>
              <a:ext uri="{FF2B5EF4-FFF2-40B4-BE49-F238E27FC236}">
                <a16:creationId xmlns:a16="http://schemas.microsoft.com/office/drawing/2014/main" id="{179C3A4D-3D14-474A-B635-75E46C299256}"/>
              </a:ext>
            </a:extLst>
          </p:cNvPr>
          <p:cNvSpPr>
            <a:spLocks noGrp="1"/>
          </p:cNvSpPr>
          <p:nvPr>
            <p:ph type="sldNum" sz="quarter" idx="12"/>
          </p:nvPr>
        </p:nvSpPr>
        <p:spPr>
          <a:xfrm>
            <a:off x="13438704" y="9234310"/>
            <a:ext cx="3901559" cy="519289"/>
          </a:xfrm>
          <a:prstGeom prst="rect">
            <a:avLst/>
          </a:prstGeom>
        </p:spPr>
        <p:txBody>
          <a:bodyPr/>
          <a:lstStyle/>
          <a:p>
            <a:fld id="{FF6014F9-9C52-42A2-8218-452140950EA7}" type="slidenum">
              <a:rPr lang="en-US" smtClean="0"/>
              <a:t>‹#›</a:t>
            </a:fld>
            <a:endParaRPr lang="en-US"/>
          </a:p>
        </p:txBody>
      </p:sp>
      <p:sp>
        <p:nvSpPr>
          <p:cNvPr id="23" name="Text Placeholder 22">
            <a:extLst>
              <a:ext uri="{FF2B5EF4-FFF2-40B4-BE49-F238E27FC236}">
                <a16:creationId xmlns:a16="http://schemas.microsoft.com/office/drawing/2014/main" id="{0F61AF2E-9AF5-4E5B-9549-DEBF0AF7E4DF}"/>
              </a:ext>
            </a:extLst>
          </p:cNvPr>
          <p:cNvSpPr>
            <a:spLocks noGrp="1"/>
          </p:cNvSpPr>
          <p:nvPr>
            <p:ph type="body" sz="quarter" idx="13" hasCustomPrompt="1"/>
          </p:nvPr>
        </p:nvSpPr>
        <p:spPr>
          <a:xfrm>
            <a:off x="2428875" y="3802062"/>
            <a:ext cx="3811587" cy="2149475"/>
          </a:xfrm>
        </p:spPr>
        <p:txBody>
          <a:bodyPr anchor="ctr">
            <a:noAutofit/>
          </a:bodyPr>
          <a:lstStyle>
            <a:lvl1pPr marL="0" indent="0" algn="ctr">
              <a:buNone/>
              <a:defRPr sz="24000">
                <a:solidFill>
                  <a:schemeClr val="tx1"/>
                </a:solidFill>
              </a:defRPr>
            </a:lvl1pPr>
          </a:lstStyle>
          <a:p>
            <a:pPr lvl="0"/>
            <a:r>
              <a:rPr lang="en-US" dirty="0"/>
              <a:t>#</a:t>
            </a:r>
          </a:p>
        </p:txBody>
      </p:sp>
    </p:spTree>
    <p:extLst>
      <p:ext uri="{BB962C8B-B14F-4D97-AF65-F5344CB8AC3E}">
        <p14:creationId xmlns:p14="http://schemas.microsoft.com/office/powerpoint/2010/main" val="593288204"/>
      </p:ext>
    </p:extLst>
  </p:cSld>
  <p:clrMapOvr>
    <a:masterClrMapping/>
  </p:clrMapOvr>
  <p:extLst>
    <p:ext uri="{DCECCB84-F9BA-43D5-87BE-67443E8EF086}">
      <p15:sldGuideLst xmlns:p15="http://schemas.microsoft.com/office/powerpoint/2012/main">
        <p15:guide id="1" orient="horz" pos="3072">
          <p15:clr>
            <a:srgbClr val="FBAE40"/>
          </p15:clr>
        </p15:guide>
        <p15:guide id="2" pos="546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8E5C9-D78B-4A7C-AA47-A77350E66B0E}"/>
              </a:ext>
            </a:extLst>
          </p:cNvPr>
          <p:cNvSpPr/>
          <p:nvPr userDrawn="1"/>
        </p:nvSpPr>
        <p:spPr>
          <a:xfrm>
            <a:off x="1" y="0"/>
            <a:ext cx="17340262" cy="9753600"/>
          </a:xfrm>
          <a:prstGeom prst="rect">
            <a:avLst/>
          </a:prstGeom>
          <a:gradFill>
            <a:gsLst>
              <a:gs pos="2000">
                <a:schemeClr val="accent1">
                  <a:lumMod val="67000"/>
                </a:schemeClr>
              </a:gs>
              <a:gs pos="33000">
                <a:schemeClr val="accent1">
                  <a:lumMod val="97000"/>
                  <a:lumOff val="3000"/>
                </a:schemeClr>
              </a:gs>
              <a:gs pos="100000">
                <a:schemeClr val="accent6"/>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750627" y="3430052"/>
            <a:ext cx="16266714" cy="3058802"/>
          </a:xfrm>
          <a:ln w="28575">
            <a:noFill/>
          </a:ln>
        </p:spPr>
        <p:txBody>
          <a:bodyPr anchor="b">
            <a:normAutofit/>
          </a:bodyPr>
          <a:lstStyle>
            <a:lvl1pPr>
              <a:defRPr sz="8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50626" y="6527237"/>
            <a:ext cx="16266713" cy="2133599"/>
          </a:xfrm>
        </p:spPr>
        <p:txBody>
          <a:bodyPr>
            <a:normAutofit/>
          </a:bodyPr>
          <a:lstStyle>
            <a:lvl1pPr marL="0" indent="0">
              <a:buNone/>
              <a:defRPr sz="3200">
                <a:solidFill>
                  <a:schemeClr val="bg1"/>
                </a:solidFill>
              </a:defRPr>
            </a:lvl1pPr>
            <a:lvl2pPr marL="650230" indent="0">
              <a:buNone/>
              <a:defRPr sz="2844">
                <a:solidFill>
                  <a:schemeClr val="tx1">
                    <a:tint val="75000"/>
                  </a:schemeClr>
                </a:solidFill>
              </a:defRPr>
            </a:lvl2pPr>
            <a:lvl3pPr marL="1300460" indent="0">
              <a:buNone/>
              <a:defRPr sz="2560">
                <a:solidFill>
                  <a:schemeClr val="tx1">
                    <a:tint val="75000"/>
                  </a:schemeClr>
                </a:solidFill>
              </a:defRPr>
            </a:lvl3pPr>
            <a:lvl4pPr marL="1950690" indent="0">
              <a:buNone/>
              <a:defRPr sz="2276">
                <a:solidFill>
                  <a:schemeClr val="tx1">
                    <a:tint val="75000"/>
                  </a:schemeClr>
                </a:solidFill>
              </a:defRPr>
            </a:lvl4pPr>
            <a:lvl5pPr marL="2600919" indent="0">
              <a:buNone/>
              <a:defRPr sz="2276">
                <a:solidFill>
                  <a:schemeClr val="tx1">
                    <a:tint val="75000"/>
                  </a:schemeClr>
                </a:solidFill>
              </a:defRPr>
            </a:lvl5pPr>
            <a:lvl6pPr marL="3251149" indent="0">
              <a:buNone/>
              <a:defRPr sz="2276">
                <a:solidFill>
                  <a:schemeClr val="tx1">
                    <a:tint val="75000"/>
                  </a:schemeClr>
                </a:solidFill>
              </a:defRPr>
            </a:lvl6pPr>
            <a:lvl7pPr marL="3901379" indent="0">
              <a:buNone/>
              <a:defRPr sz="2276">
                <a:solidFill>
                  <a:schemeClr val="tx1">
                    <a:tint val="75000"/>
                  </a:schemeClr>
                </a:solidFill>
              </a:defRPr>
            </a:lvl7pPr>
            <a:lvl8pPr marL="4551609" indent="0">
              <a:buNone/>
              <a:defRPr sz="2276">
                <a:solidFill>
                  <a:schemeClr val="tx1">
                    <a:tint val="75000"/>
                  </a:schemeClr>
                </a:solidFill>
              </a:defRPr>
            </a:lvl8pPr>
            <a:lvl9pPr marL="5201839" indent="0">
              <a:buNone/>
              <a:defRPr sz="2276">
                <a:solidFill>
                  <a:schemeClr val="tx1">
                    <a:tint val="75000"/>
                  </a:schemeClr>
                </a:solidFill>
              </a:defRPr>
            </a:lvl9pPr>
          </a:lstStyle>
          <a:p>
            <a:pPr lvl="0"/>
            <a:r>
              <a:rPr lang="en-US" dirty="0"/>
              <a:t>Click to edit Master text styles</a:t>
            </a:r>
          </a:p>
        </p:txBody>
      </p:sp>
      <p:sp>
        <p:nvSpPr>
          <p:cNvPr id="17" name="Date Placeholder 16">
            <a:extLst>
              <a:ext uri="{FF2B5EF4-FFF2-40B4-BE49-F238E27FC236}">
                <a16:creationId xmlns:a16="http://schemas.microsoft.com/office/drawing/2014/main" id="{6D448073-68ED-43EA-AE98-52A7CA53F565}"/>
              </a:ext>
            </a:extLst>
          </p:cNvPr>
          <p:cNvSpPr>
            <a:spLocks noGrp="1"/>
          </p:cNvSpPr>
          <p:nvPr>
            <p:ph type="dt" sz="half" idx="10"/>
          </p:nvPr>
        </p:nvSpPr>
        <p:spPr/>
        <p:txBody>
          <a:bodyPr/>
          <a:lstStyle/>
          <a:p>
            <a:fld id="{A69484E2-FE19-4C4C-862D-FACC9EB9D4FC}" type="datetime1">
              <a:rPr lang="en-US" smtClean="0"/>
              <a:t>9/28/2022</a:t>
            </a:fld>
            <a:endParaRPr lang="en-US"/>
          </a:p>
        </p:txBody>
      </p:sp>
      <p:sp>
        <p:nvSpPr>
          <p:cNvPr id="18" name="Footer Placeholder 17">
            <a:extLst>
              <a:ext uri="{FF2B5EF4-FFF2-40B4-BE49-F238E27FC236}">
                <a16:creationId xmlns:a16="http://schemas.microsoft.com/office/drawing/2014/main" id="{F4919EE8-F1AA-4374-82B8-8FB995656F0B}"/>
              </a:ext>
            </a:extLst>
          </p:cNvPr>
          <p:cNvSpPr>
            <a:spLocks noGrp="1"/>
          </p:cNvSpPr>
          <p:nvPr>
            <p:ph type="ftr" sz="quarter" idx="11"/>
          </p:nvPr>
        </p:nvSpPr>
        <p:spPr/>
        <p:txBody>
          <a:bodyPr/>
          <a:lstStyle/>
          <a:p>
            <a:endParaRPr lang="en-US"/>
          </a:p>
        </p:txBody>
      </p:sp>
      <p:sp>
        <p:nvSpPr>
          <p:cNvPr id="19" name="Slide Number Placeholder 18">
            <a:extLst>
              <a:ext uri="{FF2B5EF4-FFF2-40B4-BE49-F238E27FC236}">
                <a16:creationId xmlns:a16="http://schemas.microsoft.com/office/drawing/2014/main" id="{179C3A4D-3D14-474A-B635-75E46C299256}"/>
              </a:ext>
            </a:extLst>
          </p:cNvPr>
          <p:cNvSpPr>
            <a:spLocks noGrp="1"/>
          </p:cNvSpPr>
          <p:nvPr>
            <p:ph type="sldNum" sz="quarter" idx="12"/>
          </p:nvPr>
        </p:nvSpPr>
        <p:spPr>
          <a:xfrm>
            <a:off x="13438704" y="9234310"/>
            <a:ext cx="3901559" cy="519289"/>
          </a:xfrm>
          <a:prstGeom prst="rect">
            <a:avLst/>
          </a:prstGeom>
        </p:spPr>
        <p:txBody>
          <a:bodyPr/>
          <a:lstStyle/>
          <a:p>
            <a:fld id="{FF6014F9-9C52-42A2-8218-452140950EA7}" type="slidenum">
              <a:rPr lang="en-US" smtClean="0"/>
              <a:t>‹#›</a:t>
            </a:fld>
            <a:endParaRPr lang="en-US"/>
          </a:p>
        </p:txBody>
      </p:sp>
      <p:sp>
        <p:nvSpPr>
          <p:cNvPr id="23" name="Text Placeholder 22">
            <a:extLst>
              <a:ext uri="{FF2B5EF4-FFF2-40B4-BE49-F238E27FC236}">
                <a16:creationId xmlns:a16="http://schemas.microsoft.com/office/drawing/2014/main" id="{0F61AF2E-9AF5-4E5B-9549-DEBF0AF7E4DF}"/>
              </a:ext>
            </a:extLst>
          </p:cNvPr>
          <p:cNvSpPr>
            <a:spLocks noGrp="1"/>
          </p:cNvSpPr>
          <p:nvPr>
            <p:ph type="body" sz="quarter" idx="13" hasCustomPrompt="1"/>
          </p:nvPr>
        </p:nvSpPr>
        <p:spPr>
          <a:xfrm>
            <a:off x="6624653" y="2337288"/>
            <a:ext cx="3811587" cy="1018502"/>
          </a:xfrm>
        </p:spPr>
        <p:txBody>
          <a:bodyPr anchor="ctr">
            <a:noAutofit/>
          </a:bodyPr>
          <a:lstStyle>
            <a:lvl1pPr marL="0" indent="0" algn="ctr">
              <a:buNone/>
              <a:defRPr sz="7200">
                <a:solidFill>
                  <a:schemeClr val="bg1"/>
                </a:solidFill>
              </a:defRPr>
            </a:lvl1pPr>
          </a:lstStyle>
          <a:p>
            <a:pPr lvl="0"/>
            <a:r>
              <a:rPr lang="en-US" dirty="0"/>
              <a:t>#</a:t>
            </a:r>
          </a:p>
        </p:txBody>
      </p:sp>
      <p:pic>
        <p:nvPicPr>
          <p:cNvPr id="10" name="Picture 9">
            <a:extLst>
              <a:ext uri="{FF2B5EF4-FFF2-40B4-BE49-F238E27FC236}">
                <a16:creationId xmlns:a16="http://schemas.microsoft.com/office/drawing/2014/main" id="{C656BE12-31D5-4B80-8E6C-C7B443BE79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31017" y="143981"/>
            <a:ext cx="3901559" cy="1177401"/>
          </a:xfrm>
          <a:prstGeom prst="rect">
            <a:avLst/>
          </a:prstGeom>
        </p:spPr>
      </p:pic>
    </p:spTree>
    <p:extLst>
      <p:ext uri="{BB962C8B-B14F-4D97-AF65-F5344CB8AC3E}">
        <p14:creationId xmlns:p14="http://schemas.microsoft.com/office/powerpoint/2010/main" val="3086407353"/>
      </p:ext>
    </p:extLst>
  </p:cSld>
  <p:clrMapOvr>
    <a:masterClrMapping/>
  </p:clrMapOvr>
  <p:extLst>
    <p:ext uri="{DCECCB84-F9BA-43D5-87BE-67443E8EF086}">
      <p15:sldGuideLst xmlns:p15="http://schemas.microsoft.com/office/powerpoint/2012/main">
        <p15:guide id="1" orient="horz" pos="3072">
          <p15:clr>
            <a:srgbClr val="FBAE40"/>
          </p15:clr>
        </p15:guide>
        <p15:guide id="2" pos="546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589" y="2211123"/>
            <a:ext cx="16217084" cy="6697474"/>
          </a:xfrm>
        </p:spPr>
        <p:txBody>
          <a:bodyPr>
            <a:normAutofit/>
          </a:bodyPr>
          <a:lstStyle>
            <a:lvl1pPr>
              <a:buClr>
                <a:schemeClr val="accent1"/>
              </a:buClr>
              <a:defRPr sz="3600">
                <a:solidFill>
                  <a:schemeClr val="tx1"/>
                </a:solidFill>
              </a:defRPr>
            </a:lvl1pPr>
            <a:lvl2pPr marL="1107430" indent="-457200">
              <a:buClr>
                <a:schemeClr val="accent1"/>
              </a:buClr>
              <a:buFont typeface="Montserrat" panose="00000500000000000000" pitchFamily="2" charset="0"/>
              <a:buChar char="‐"/>
              <a:defRPr sz="3200">
                <a:solidFill>
                  <a:schemeClr val="tx1"/>
                </a:solidFill>
              </a:defRPr>
            </a:lvl2pPr>
            <a:lvl3pPr marL="1757660" indent="-457200">
              <a:buClr>
                <a:schemeClr val="accent1"/>
              </a:buClr>
              <a:buFont typeface="Montserrat" panose="00000500000000000000" pitchFamily="2" charset="0"/>
              <a:buChar char="‐"/>
              <a:defRPr sz="2800">
                <a:solidFill>
                  <a:schemeClr val="tx1"/>
                </a:solidFill>
              </a:defRPr>
            </a:lvl3pPr>
            <a:lvl4pPr marL="2407889" indent="-457200">
              <a:buClr>
                <a:schemeClr val="accent1"/>
              </a:buClr>
              <a:buFont typeface="Montserrat" panose="00000500000000000000" pitchFamily="2" charset="0"/>
              <a:buChar char="‐"/>
              <a:defRPr sz="2400">
                <a:solidFill>
                  <a:schemeClr val="tx1"/>
                </a:solidFill>
              </a:defRPr>
            </a:lvl4pPr>
            <a:lvl5pPr marL="3058119" indent="-457200">
              <a:buClr>
                <a:schemeClr val="accent1"/>
              </a:buClr>
              <a:buFont typeface="Montserrat" panose="00000500000000000000" pitchFamily="2" charset="0"/>
              <a:buChar cha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F1031B8-4E54-42F7-8303-3B0EA5F93B0C}" type="datetime1">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3438704" y="9234310"/>
            <a:ext cx="3901559" cy="519289"/>
          </a:xfrm>
          <a:prstGeom prst="rect">
            <a:avLst/>
          </a:prstGeom>
        </p:spPr>
        <p:txBody>
          <a:bodyPr/>
          <a:lstStyle/>
          <a:p>
            <a:fld id="{FF6014F9-9C52-42A2-8218-452140950EA7}" type="slidenum">
              <a:rPr lang="en-US" smtClean="0"/>
              <a:t>‹#›</a:t>
            </a:fld>
            <a:endParaRPr lang="en-US"/>
          </a:p>
        </p:txBody>
      </p:sp>
      <p:pic>
        <p:nvPicPr>
          <p:cNvPr id="10" name="Picture 9">
            <a:extLst>
              <a:ext uri="{FF2B5EF4-FFF2-40B4-BE49-F238E27FC236}">
                <a16:creationId xmlns:a16="http://schemas.microsoft.com/office/drawing/2014/main" id="{62F498C4-CCCB-4A1C-B8EF-F9C65B9970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68790" y="555203"/>
            <a:ext cx="2641075" cy="797594"/>
          </a:xfrm>
          <a:prstGeom prst="rect">
            <a:avLst/>
          </a:prstGeom>
        </p:spPr>
      </p:pic>
      <p:sp>
        <p:nvSpPr>
          <p:cNvPr id="12" name="Title 1">
            <a:extLst>
              <a:ext uri="{FF2B5EF4-FFF2-40B4-BE49-F238E27FC236}">
                <a16:creationId xmlns:a16="http://schemas.microsoft.com/office/drawing/2014/main" id="{32922294-CE2D-455D-9D61-7E0E89B76178}"/>
              </a:ext>
            </a:extLst>
          </p:cNvPr>
          <p:cNvSpPr>
            <a:spLocks noGrp="1"/>
          </p:cNvSpPr>
          <p:nvPr>
            <p:ph type="title"/>
          </p:nvPr>
        </p:nvSpPr>
        <p:spPr>
          <a:xfrm>
            <a:off x="561589" y="303146"/>
            <a:ext cx="13850447" cy="1435949"/>
          </a:xfrm>
          <a:ln w="28575">
            <a:noFill/>
          </a:ln>
        </p:spPr>
        <p:txBody>
          <a:bodyPr>
            <a:normAutofit/>
          </a:bodyPr>
          <a:lstStyle>
            <a:lvl1pPr algn="l">
              <a:defRPr sz="4800" b="1">
                <a:solidFill>
                  <a:schemeClr val="accent1"/>
                </a:solidFill>
              </a:defRPr>
            </a:lvl1pPr>
          </a:lstStyle>
          <a:p>
            <a:r>
              <a:rPr lang="en-US" dirty="0"/>
              <a:t>Click to edit Master title style</a:t>
            </a:r>
          </a:p>
        </p:txBody>
      </p:sp>
      <p:sp>
        <p:nvSpPr>
          <p:cNvPr id="9" name="Rectangle 8">
            <a:extLst>
              <a:ext uri="{FF2B5EF4-FFF2-40B4-BE49-F238E27FC236}">
                <a16:creationId xmlns:a16="http://schemas.microsoft.com/office/drawing/2014/main" id="{7B36CB06-BDDF-4FAF-A092-50F855BB8681}"/>
              </a:ext>
            </a:extLst>
          </p:cNvPr>
          <p:cNvSpPr/>
          <p:nvPr userDrawn="1"/>
        </p:nvSpPr>
        <p:spPr>
          <a:xfrm>
            <a:off x="1" y="0"/>
            <a:ext cx="95533" cy="1908000"/>
          </a:xfrm>
          <a:prstGeom prst="rect">
            <a:avLst/>
          </a:prstGeom>
          <a:gradFill>
            <a:gsLst>
              <a:gs pos="2000">
                <a:schemeClr val="accent1">
                  <a:lumMod val="67000"/>
                </a:schemeClr>
              </a:gs>
              <a:gs pos="33000">
                <a:schemeClr val="accent1">
                  <a:lumMod val="97000"/>
                  <a:lumOff val="3000"/>
                </a:schemeClr>
              </a:gs>
              <a:gs pos="100000">
                <a:schemeClr val="accent6"/>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9904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new">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706CCD-489D-43A8-A494-253C83FC94A6}" type="datetime1">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3438704" y="9234310"/>
            <a:ext cx="3901559" cy="519289"/>
          </a:xfrm>
          <a:prstGeom prst="rect">
            <a:avLst/>
          </a:prstGeom>
        </p:spPr>
        <p:txBody>
          <a:bodyPr/>
          <a:lstStyle/>
          <a:p>
            <a:fld id="{FF6014F9-9C52-42A2-8218-452140950EA7}" type="slidenum">
              <a:rPr lang="en-US" smtClean="0"/>
              <a:t>‹#›</a:t>
            </a:fld>
            <a:endParaRPr lang="en-US"/>
          </a:p>
        </p:txBody>
      </p:sp>
      <p:sp>
        <p:nvSpPr>
          <p:cNvPr id="10" name="Content Placeholder 2">
            <a:extLst>
              <a:ext uri="{FF2B5EF4-FFF2-40B4-BE49-F238E27FC236}">
                <a16:creationId xmlns:a16="http://schemas.microsoft.com/office/drawing/2014/main" id="{C1959964-20E3-40A3-B00E-CB4626A01F6F}"/>
              </a:ext>
            </a:extLst>
          </p:cNvPr>
          <p:cNvSpPr>
            <a:spLocks noGrp="1"/>
          </p:cNvSpPr>
          <p:nvPr>
            <p:ph idx="1"/>
          </p:nvPr>
        </p:nvSpPr>
        <p:spPr>
          <a:xfrm>
            <a:off x="561589" y="2211123"/>
            <a:ext cx="7499962" cy="6712142"/>
          </a:xfrm>
        </p:spPr>
        <p:txBody>
          <a:bodyPr>
            <a:normAutofit/>
          </a:bodyPr>
          <a:lstStyle>
            <a:lvl1pPr>
              <a:buClr>
                <a:schemeClr val="accent1"/>
              </a:buClr>
              <a:defRPr sz="3600"/>
            </a:lvl1pPr>
            <a:lvl2pPr marL="1107430" indent="-457200">
              <a:buClr>
                <a:schemeClr val="accent1"/>
              </a:buClr>
              <a:buFont typeface="Montserrat" panose="00000500000000000000" pitchFamily="2" charset="0"/>
              <a:buChar char="‐"/>
              <a:defRPr sz="3200"/>
            </a:lvl2pPr>
            <a:lvl3pPr marL="1757660" indent="-457200">
              <a:buClr>
                <a:schemeClr val="accent1"/>
              </a:buClr>
              <a:buFont typeface="Montserrat" panose="00000500000000000000" pitchFamily="2" charset="0"/>
              <a:buChar char="‐"/>
              <a:defRPr sz="2800"/>
            </a:lvl3pPr>
            <a:lvl4pPr marL="2407889" indent="-457200">
              <a:buClr>
                <a:schemeClr val="accent1"/>
              </a:buClr>
              <a:buFont typeface="Montserrat" panose="00000500000000000000" pitchFamily="2" charset="0"/>
              <a:buChar char="‐"/>
              <a:defRPr sz="2400"/>
            </a:lvl4pPr>
            <a:lvl5pPr marL="3058119" indent="-457200">
              <a:buClr>
                <a:schemeClr val="accent1"/>
              </a:buClr>
              <a:buFont typeface="Montserrat" panose="00000500000000000000" pitchFamily="2"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28BBCAB4-495C-47F8-B5E2-4ECDF0D23A80}"/>
              </a:ext>
            </a:extLst>
          </p:cNvPr>
          <p:cNvSpPr>
            <a:spLocks noGrp="1"/>
          </p:cNvSpPr>
          <p:nvPr>
            <p:ph idx="13"/>
          </p:nvPr>
        </p:nvSpPr>
        <p:spPr>
          <a:xfrm>
            <a:off x="9135047" y="2211123"/>
            <a:ext cx="7499962" cy="6712142"/>
          </a:xfrm>
        </p:spPr>
        <p:txBody>
          <a:bodyPr>
            <a:normAutofit/>
          </a:bodyPr>
          <a:lstStyle>
            <a:lvl1pPr>
              <a:buClr>
                <a:schemeClr val="accent1"/>
              </a:buClr>
              <a:defRPr sz="3600"/>
            </a:lvl1pPr>
            <a:lvl2pPr marL="1107430" indent="-457200">
              <a:buClr>
                <a:schemeClr val="accent1"/>
              </a:buClr>
              <a:buFont typeface="Montserrat" panose="00000500000000000000" pitchFamily="2" charset="0"/>
              <a:buChar char="‐"/>
              <a:defRPr sz="3200"/>
            </a:lvl2pPr>
            <a:lvl3pPr marL="1757660" indent="-457200">
              <a:buClr>
                <a:schemeClr val="accent1"/>
              </a:buClr>
              <a:buFont typeface="Montserrat" panose="00000500000000000000" pitchFamily="2" charset="0"/>
              <a:buChar char="‐"/>
              <a:defRPr sz="2800"/>
            </a:lvl3pPr>
            <a:lvl4pPr marL="2407889" indent="-457200">
              <a:buClr>
                <a:schemeClr val="accent1"/>
              </a:buClr>
              <a:buFont typeface="Montserrat" panose="00000500000000000000" pitchFamily="2" charset="0"/>
              <a:buChar char="‐"/>
              <a:defRPr sz="2400"/>
            </a:lvl4pPr>
            <a:lvl5pPr marL="3058119" indent="-457200">
              <a:buClr>
                <a:schemeClr val="accent1"/>
              </a:buClr>
              <a:buFont typeface="Montserrat" panose="00000500000000000000" pitchFamily="2"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E6F55FC2-7049-47A6-803B-F10B7C346A82}"/>
              </a:ext>
            </a:extLst>
          </p:cNvPr>
          <p:cNvSpPr>
            <a:spLocks noGrp="1"/>
          </p:cNvSpPr>
          <p:nvPr>
            <p:ph type="title"/>
          </p:nvPr>
        </p:nvSpPr>
        <p:spPr>
          <a:xfrm>
            <a:off x="561589" y="303146"/>
            <a:ext cx="13850447" cy="1435949"/>
          </a:xfrm>
          <a:ln w="28575">
            <a:noFill/>
          </a:ln>
        </p:spPr>
        <p:txBody>
          <a:bodyPr>
            <a:normAutofit/>
          </a:bodyPr>
          <a:lstStyle>
            <a:lvl1pPr algn="l">
              <a:defRPr sz="4800" b="1">
                <a:solidFill>
                  <a:schemeClr val="accent1"/>
                </a:solidFill>
              </a:defRPr>
            </a:lvl1pPr>
          </a:lstStyle>
          <a:p>
            <a:r>
              <a:rPr lang="en-US" dirty="0"/>
              <a:t>Click to edit Master title style</a:t>
            </a:r>
          </a:p>
        </p:txBody>
      </p:sp>
      <p:pic>
        <p:nvPicPr>
          <p:cNvPr id="16" name="Picture 15">
            <a:extLst>
              <a:ext uri="{FF2B5EF4-FFF2-40B4-BE49-F238E27FC236}">
                <a16:creationId xmlns:a16="http://schemas.microsoft.com/office/drawing/2014/main" id="{AE32EDA7-1CF9-4CB3-AE4C-4EE5FE079F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68790" y="555203"/>
            <a:ext cx="2641075" cy="797594"/>
          </a:xfrm>
          <a:prstGeom prst="rect">
            <a:avLst/>
          </a:prstGeom>
        </p:spPr>
      </p:pic>
      <p:sp>
        <p:nvSpPr>
          <p:cNvPr id="11" name="Rectangle 10">
            <a:extLst>
              <a:ext uri="{FF2B5EF4-FFF2-40B4-BE49-F238E27FC236}">
                <a16:creationId xmlns:a16="http://schemas.microsoft.com/office/drawing/2014/main" id="{FE903C8B-954F-4AA6-A5FF-B0EF53FDBA1A}"/>
              </a:ext>
            </a:extLst>
          </p:cNvPr>
          <p:cNvSpPr/>
          <p:nvPr userDrawn="1"/>
        </p:nvSpPr>
        <p:spPr>
          <a:xfrm>
            <a:off x="1" y="0"/>
            <a:ext cx="95533" cy="1908000"/>
          </a:xfrm>
          <a:prstGeom prst="rect">
            <a:avLst/>
          </a:prstGeom>
          <a:gradFill>
            <a:gsLst>
              <a:gs pos="2000">
                <a:schemeClr val="accent1">
                  <a:lumMod val="67000"/>
                </a:schemeClr>
              </a:gs>
              <a:gs pos="33000">
                <a:schemeClr val="accent1">
                  <a:lumMod val="97000"/>
                  <a:lumOff val="3000"/>
                </a:schemeClr>
              </a:gs>
              <a:gs pos="100000">
                <a:schemeClr val="accent6"/>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22194406"/>
      </p:ext>
    </p:extLst>
  </p:cSld>
  <p:clrMapOvr>
    <a:masterClrMapping/>
  </p:clrMapOvr>
  <p:extLst>
    <p:ext uri="{DCECCB84-F9BA-43D5-87BE-67443E8EF086}">
      <p15:sldGuideLst xmlns:p15="http://schemas.microsoft.com/office/powerpoint/2012/main">
        <p15:guide id="1" orient="horz" pos="3072">
          <p15:clr>
            <a:srgbClr val="FBAE40"/>
          </p15:clr>
        </p15:guide>
        <p15:guide id="2" pos="546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 new">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1589" y="2078982"/>
            <a:ext cx="7795221" cy="1171786"/>
          </a:xfrm>
        </p:spPr>
        <p:txBody>
          <a:bodyPr anchor="ctr">
            <a:normAutofit/>
          </a:bodyPr>
          <a:lstStyle>
            <a:lvl1pPr marL="0" indent="0">
              <a:buNone/>
              <a:defRPr sz="3600"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dirty="0"/>
              <a:t>Click to edit Master text styles</a:t>
            </a:r>
          </a:p>
        </p:txBody>
      </p:sp>
      <p:sp>
        <p:nvSpPr>
          <p:cNvPr id="5" name="Text Placeholder 4"/>
          <p:cNvSpPr>
            <a:spLocks noGrp="1"/>
          </p:cNvSpPr>
          <p:nvPr>
            <p:ph type="body" sz="quarter" idx="3"/>
          </p:nvPr>
        </p:nvSpPr>
        <p:spPr>
          <a:xfrm>
            <a:off x="8849406" y="2078982"/>
            <a:ext cx="8072931" cy="1171786"/>
          </a:xfrm>
        </p:spPr>
        <p:txBody>
          <a:bodyPr anchor="ctr">
            <a:normAutofit/>
          </a:bodyPr>
          <a:lstStyle>
            <a:lvl1pPr marL="0" indent="0">
              <a:buNone/>
              <a:defRPr sz="3600"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7" name="Date Placeholder 6"/>
          <p:cNvSpPr>
            <a:spLocks noGrp="1"/>
          </p:cNvSpPr>
          <p:nvPr>
            <p:ph type="dt" sz="half" idx="10"/>
          </p:nvPr>
        </p:nvSpPr>
        <p:spPr/>
        <p:txBody>
          <a:bodyPr/>
          <a:lstStyle/>
          <a:p>
            <a:fld id="{8EF71000-5FE4-430D-AADD-F0A430BAF6A9}" type="datetime1">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3438704" y="9234310"/>
            <a:ext cx="3901559" cy="519289"/>
          </a:xfrm>
          <a:prstGeom prst="rect">
            <a:avLst/>
          </a:prstGeom>
        </p:spPr>
        <p:txBody>
          <a:bodyPr/>
          <a:lstStyle/>
          <a:p>
            <a:fld id="{FF6014F9-9C52-42A2-8218-452140950EA7}" type="slidenum">
              <a:rPr lang="en-US" smtClean="0"/>
              <a:t>‹#›</a:t>
            </a:fld>
            <a:endParaRPr lang="en-US"/>
          </a:p>
        </p:txBody>
      </p:sp>
      <p:sp>
        <p:nvSpPr>
          <p:cNvPr id="14" name="Content Placeholder 2">
            <a:extLst>
              <a:ext uri="{FF2B5EF4-FFF2-40B4-BE49-F238E27FC236}">
                <a16:creationId xmlns:a16="http://schemas.microsoft.com/office/drawing/2014/main" id="{0F3D4F05-B9F2-47ED-9534-9F6C419BD035}"/>
              </a:ext>
            </a:extLst>
          </p:cNvPr>
          <p:cNvSpPr>
            <a:spLocks noGrp="1"/>
          </p:cNvSpPr>
          <p:nvPr>
            <p:ph idx="13"/>
          </p:nvPr>
        </p:nvSpPr>
        <p:spPr>
          <a:xfrm>
            <a:off x="561589" y="3427797"/>
            <a:ext cx="7795221" cy="5004234"/>
          </a:xfrm>
        </p:spPr>
        <p:txBody>
          <a:bodyPr>
            <a:normAutofit/>
          </a:bodyPr>
          <a:lstStyle>
            <a:lvl1pPr>
              <a:buClr>
                <a:schemeClr val="accent1"/>
              </a:buClr>
              <a:defRPr sz="3600"/>
            </a:lvl1pPr>
            <a:lvl2pPr marL="1107430" indent="-457200">
              <a:buClr>
                <a:schemeClr val="accent1"/>
              </a:buClr>
              <a:buFont typeface="Montserrat" panose="00000500000000000000" pitchFamily="2" charset="0"/>
              <a:buChar char="‐"/>
              <a:defRPr sz="3200"/>
            </a:lvl2pPr>
            <a:lvl3pPr marL="1757660" indent="-457200">
              <a:buClr>
                <a:schemeClr val="accent1"/>
              </a:buClr>
              <a:buFont typeface="Montserrat" panose="00000500000000000000" pitchFamily="2" charset="0"/>
              <a:buChar char="‐"/>
              <a:defRPr sz="2800"/>
            </a:lvl3pPr>
            <a:lvl4pPr marL="2407889" indent="-457200">
              <a:buClr>
                <a:schemeClr val="accent1"/>
              </a:buClr>
              <a:buFont typeface="Montserrat" panose="00000500000000000000" pitchFamily="2" charset="0"/>
              <a:buChar char="‐"/>
              <a:defRPr sz="2400"/>
            </a:lvl4pPr>
            <a:lvl5pPr marL="3058119" indent="-457200">
              <a:buClr>
                <a:schemeClr val="accent1"/>
              </a:buClr>
              <a:buFont typeface="Montserrat" panose="00000500000000000000" pitchFamily="2"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5804330C-E8E1-46C0-9B6E-A6593C75023C}"/>
              </a:ext>
            </a:extLst>
          </p:cNvPr>
          <p:cNvSpPr>
            <a:spLocks noGrp="1"/>
          </p:cNvSpPr>
          <p:nvPr>
            <p:ph idx="14"/>
          </p:nvPr>
        </p:nvSpPr>
        <p:spPr>
          <a:xfrm>
            <a:off x="8849406" y="3427797"/>
            <a:ext cx="8072931" cy="5004234"/>
          </a:xfrm>
        </p:spPr>
        <p:txBody>
          <a:bodyPr>
            <a:normAutofit/>
          </a:bodyPr>
          <a:lstStyle>
            <a:lvl1pPr>
              <a:buClr>
                <a:schemeClr val="accent1"/>
              </a:buClr>
              <a:defRPr sz="3600"/>
            </a:lvl1pPr>
            <a:lvl2pPr marL="1107430" indent="-457200">
              <a:buClr>
                <a:schemeClr val="accent1"/>
              </a:buClr>
              <a:buFont typeface="Montserrat" panose="00000500000000000000" pitchFamily="2" charset="0"/>
              <a:buChar char="‐"/>
              <a:defRPr sz="3200"/>
            </a:lvl2pPr>
            <a:lvl3pPr marL="1757660" indent="-457200">
              <a:buClr>
                <a:schemeClr val="accent1"/>
              </a:buClr>
              <a:buFont typeface="Montserrat" panose="00000500000000000000" pitchFamily="2" charset="0"/>
              <a:buChar char="‐"/>
              <a:defRPr sz="2800"/>
            </a:lvl3pPr>
            <a:lvl4pPr marL="2407889" indent="-457200">
              <a:buClr>
                <a:schemeClr val="accent1"/>
              </a:buClr>
              <a:buFont typeface="Montserrat" panose="00000500000000000000" pitchFamily="2" charset="0"/>
              <a:buChar char="‐"/>
              <a:defRPr sz="2400"/>
            </a:lvl4pPr>
            <a:lvl5pPr marL="3058119" indent="-457200">
              <a:buClr>
                <a:schemeClr val="accent1"/>
              </a:buClr>
              <a:buFont typeface="Montserrat" panose="00000500000000000000" pitchFamily="2" charset="0"/>
              <a:buChar cha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BC28141E-900E-480A-94EB-4269141384AA}"/>
              </a:ext>
            </a:extLst>
          </p:cNvPr>
          <p:cNvSpPr>
            <a:spLocks noGrp="1"/>
          </p:cNvSpPr>
          <p:nvPr>
            <p:ph type="title"/>
          </p:nvPr>
        </p:nvSpPr>
        <p:spPr>
          <a:xfrm>
            <a:off x="561589" y="303146"/>
            <a:ext cx="13850447" cy="1435949"/>
          </a:xfrm>
          <a:ln w="28575">
            <a:noFill/>
          </a:ln>
        </p:spPr>
        <p:txBody>
          <a:bodyPr>
            <a:normAutofit/>
          </a:bodyPr>
          <a:lstStyle>
            <a:lvl1pPr algn="l">
              <a:defRPr sz="4800" b="1">
                <a:solidFill>
                  <a:schemeClr val="accent1"/>
                </a:solidFill>
              </a:defRPr>
            </a:lvl1pPr>
          </a:lstStyle>
          <a:p>
            <a:r>
              <a:rPr lang="en-US" dirty="0"/>
              <a:t>Click to edit Master title style</a:t>
            </a:r>
          </a:p>
        </p:txBody>
      </p:sp>
      <p:pic>
        <p:nvPicPr>
          <p:cNvPr id="18" name="Picture 17">
            <a:extLst>
              <a:ext uri="{FF2B5EF4-FFF2-40B4-BE49-F238E27FC236}">
                <a16:creationId xmlns:a16="http://schemas.microsoft.com/office/drawing/2014/main" id="{B1BC12D3-AD90-4B6D-892F-6420D64A2E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68790" y="555203"/>
            <a:ext cx="2641075" cy="797594"/>
          </a:xfrm>
          <a:prstGeom prst="rect">
            <a:avLst/>
          </a:prstGeom>
        </p:spPr>
      </p:pic>
      <p:sp>
        <p:nvSpPr>
          <p:cNvPr id="12" name="Rectangle 11">
            <a:extLst>
              <a:ext uri="{FF2B5EF4-FFF2-40B4-BE49-F238E27FC236}">
                <a16:creationId xmlns:a16="http://schemas.microsoft.com/office/drawing/2014/main" id="{50C605FD-DADF-4DCE-9E6D-C52566C0C739}"/>
              </a:ext>
            </a:extLst>
          </p:cNvPr>
          <p:cNvSpPr/>
          <p:nvPr userDrawn="1"/>
        </p:nvSpPr>
        <p:spPr>
          <a:xfrm>
            <a:off x="1" y="0"/>
            <a:ext cx="95533" cy="1908000"/>
          </a:xfrm>
          <a:prstGeom prst="rect">
            <a:avLst/>
          </a:prstGeom>
          <a:gradFill>
            <a:gsLst>
              <a:gs pos="2000">
                <a:schemeClr val="accent1">
                  <a:lumMod val="67000"/>
                </a:schemeClr>
              </a:gs>
              <a:gs pos="33000">
                <a:schemeClr val="accent1">
                  <a:lumMod val="97000"/>
                  <a:lumOff val="3000"/>
                </a:schemeClr>
              </a:gs>
              <a:gs pos="100000">
                <a:schemeClr val="accent6"/>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026708284"/>
      </p:ext>
    </p:extLst>
  </p:cSld>
  <p:clrMapOvr>
    <a:masterClrMapping/>
  </p:clrMapOvr>
  <p:extLst>
    <p:ext uri="{DCECCB84-F9BA-43D5-87BE-67443E8EF086}">
      <p15:sldGuideLst xmlns:p15="http://schemas.microsoft.com/office/powerpoint/2012/main">
        <p15:guide id="1" orient="horz" pos="3072">
          <p15:clr>
            <a:srgbClr val="FBAE40"/>
          </p15:clr>
        </p15:guide>
        <p15:guide id="2" pos="546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2143" y="519290"/>
            <a:ext cx="14955977" cy="18852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92143" y="9040143"/>
            <a:ext cx="3901559"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5945C397-881C-45C1-A2B7-132EBC4236D5}" type="datetime1">
              <a:rPr lang="en-US" smtClean="0"/>
              <a:t>9/28/2022</a:t>
            </a:fld>
            <a:endParaRPr lang="en-US"/>
          </a:p>
        </p:txBody>
      </p:sp>
      <p:sp>
        <p:nvSpPr>
          <p:cNvPr id="5" name="Footer Placeholder 4"/>
          <p:cNvSpPr>
            <a:spLocks noGrp="1"/>
          </p:cNvSpPr>
          <p:nvPr>
            <p:ph type="ftr" sz="quarter" idx="3"/>
          </p:nvPr>
        </p:nvSpPr>
        <p:spPr>
          <a:xfrm>
            <a:off x="5743962" y="9040143"/>
            <a:ext cx="5852339"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438704" y="9234310"/>
            <a:ext cx="3901559"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FF6014F9-9C52-42A2-8218-452140950EA7}" type="slidenum">
              <a:rPr lang="en-US" smtClean="0"/>
              <a:t>‹#›</a:t>
            </a:fld>
            <a:endParaRPr lang="en-US"/>
          </a:p>
        </p:txBody>
      </p:sp>
    </p:spTree>
    <p:extLst>
      <p:ext uri="{BB962C8B-B14F-4D97-AF65-F5344CB8AC3E}">
        <p14:creationId xmlns:p14="http://schemas.microsoft.com/office/powerpoint/2010/main" val="2999313742"/>
      </p:ext>
    </p:extLst>
  </p:cSld>
  <p:clrMap bg1="lt1" tx1="dk1" bg2="lt2" tx2="dk2" accent1="accent1" accent2="accent2" accent3="accent3" accent4="accent4" accent5="accent5" accent6="accent6" hlink="hlink" folHlink="folHlink"/>
  <p:sldLayoutIdLst>
    <p:sldLayoutId id="2147483791" r:id="rId1"/>
    <p:sldLayoutId id="2147483807" r:id="rId2"/>
    <p:sldLayoutId id="2147483804" r:id="rId3"/>
    <p:sldLayoutId id="2147483793" r:id="rId4"/>
    <p:sldLayoutId id="2147483810" r:id="rId5"/>
    <p:sldLayoutId id="2147483809" r:id="rId6"/>
    <p:sldLayoutId id="2147483792" r:id="rId7"/>
    <p:sldLayoutId id="2147483811" r:id="rId8"/>
    <p:sldLayoutId id="2147483812" r:id="rId9"/>
    <p:sldLayoutId id="2147483797" r:id="rId10"/>
    <p:sldLayoutId id="2147483806" r:id="rId11"/>
    <p:sldLayoutId id="2147483789" r:id="rId12"/>
  </p:sldLayoutIdLst>
  <p:hf hdr="0" ftr="0" dt="0"/>
  <p:txStyles>
    <p:titleStyle>
      <a:lvl1pPr algn="l" defTabSz="130046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Clr>
          <a:schemeClr val="accent1"/>
        </a:buClr>
        <a:buFont typeface="Arial" panose="020B0604020202020204" pitchFamily="34" charset="0"/>
        <a:buChar char="•"/>
        <a:defRPr sz="3600"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Clr>
          <a:schemeClr val="accent1"/>
        </a:buClr>
        <a:buFont typeface="Montserrat" panose="00000500000000000000" pitchFamily="2" charset="0"/>
        <a:buChar char="‐"/>
        <a:defRPr sz="3200"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Clr>
          <a:schemeClr val="accent1"/>
        </a:buClr>
        <a:buFont typeface="Montserrat" panose="00000500000000000000" pitchFamily="2" charset="0"/>
        <a:buChar char="‐"/>
        <a:defRPr sz="2800"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Clr>
          <a:schemeClr val="accent1"/>
        </a:buClr>
        <a:buFont typeface="Montserrat" panose="00000500000000000000" pitchFamily="2" charset="0"/>
        <a:buChar char="‐"/>
        <a:defRPr sz="240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Clr>
          <a:schemeClr val="accent1"/>
        </a:buClr>
        <a:buFont typeface="Montserrat" panose="00000500000000000000" pitchFamily="2" charset="0"/>
        <a:buChar char="‐"/>
        <a:defRPr sz="240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rohan@lirneasia.net" TargetMode="External"/><Relationship Id="rId2" Type="http://schemas.openxmlformats.org/officeDocument/2006/relationships/hyperlink" Target="http://www.lirneasia.net/"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48BDA7C2-DDA9-4A25-8D14-9AFBAD53D1E9}"/>
              </a:ext>
            </a:extLst>
          </p:cNvPr>
          <p:cNvSpPr>
            <a:spLocks noGrp="1"/>
          </p:cNvSpPr>
          <p:nvPr>
            <p:ph type="subTitle" idx="1"/>
          </p:nvPr>
        </p:nvSpPr>
        <p:spPr/>
        <p:txBody>
          <a:bodyPr>
            <a:normAutofit/>
          </a:bodyPr>
          <a:lstStyle/>
          <a:p>
            <a:r>
              <a:rPr lang="en-US" dirty="0"/>
              <a:t>Rohan Samarajiva</a:t>
            </a:r>
          </a:p>
          <a:p>
            <a:r>
              <a:rPr lang="en-US" dirty="0"/>
              <a:t>University of Sydney Policy and Internet Conference</a:t>
            </a:r>
          </a:p>
          <a:p>
            <a:r>
              <a:rPr lang="en-US" sz="2800" dirty="0"/>
              <a:t>29 September 2022</a:t>
            </a:r>
          </a:p>
          <a:p>
            <a:endParaRPr lang="en-US" sz="3600" dirty="0"/>
          </a:p>
          <a:p>
            <a:endParaRPr lang="en-US" sz="3600" dirty="0"/>
          </a:p>
          <a:p>
            <a:endParaRPr lang="en-US" dirty="0"/>
          </a:p>
        </p:txBody>
      </p:sp>
      <p:sp>
        <p:nvSpPr>
          <p:cNvPr id="3" name="Title 2">
            <a:extLst>
              <a:ext uri="{FF2B5EF4-FFF2-40B4-BE49-F238E27FC236}">
                <a16:creationId xmlns:a16="http://schemas.microsoft.com/office/drawing/2014/main" id="{4F7D2E6D-AAD0-4D3D-9F6C-2FAE18921856}"/>
              </a:ext>
            </a:extLst>
          </p:cNvPr>
          <p:cNvSpPr>
            <a:spLocks noGrp="1"/>
          </p:cNvSpPr>
          <p:nvPr>
            <p:ph type="ctrTitle"/>
          </p:nvPr>
        </p:nvSpPr>
        <p:spPr/>
        <p:txBody>
          <a:bodyPr>
            <a:normAutofit/>
          </a:bodyPr>
          <a:lstStyle/>
          <a:p>
            <a:r>
              <a:rPr lang="en-US" dirty="0"/>
              <a:t>Data protection in an interconnected world </a:t>
            </a:r>
          </a:p>
        </p:txBody>
      </p:sp>
    </p:spTree>
    <p:extLst>
      <p:ext uri="{BB962C8B-B14F-4D97-AF65-F5344CB8AC3E}">
        <p14:creationId xmlns:p14="http://schemas.microsoft.com/office/powerpoint/2010/main" val="1608871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5104AE-FA9D-C845-97E0-1B2F0FAF3DE2}"/>
              </a:ext>
            </a:extLst>
          </p:cNvPr>
          <p:cNvSpPr>
            <a:spLocks noGrp="1"/>
          </p:cNvSpPr>
          <p:nvPr>
            <p:ph idx="1"/>
          </p:nvPr>
        </p:nvSpPr>
        <p:spPr/>
        <p:txBody>
          <a:bodyPr>
            <a:normAutofit fontScale="92500" lnSpcReduction="20000"/>
          </a:bodyPr>
          <a:lstStyle/>
          <a:p>
            <a:r>
              <a:rPr lang="en-US" dirty="0"/>
              <a:t>Digital Ministry (not law ministry) appointed committee to draft bill in January 2019 </a:t>
            </a:r>
            <a:r>
              <a:rPr lang="en-US" dirty="0">
                <a:sym typeface="Wingdings" panose="05000000000000000000" pitchFamily="2" charset="2"/>
              </a:rPr>
              <a:t> Greater openness to inputs</a:t>
            </a:r>
            <a:endParaRPr lang="en-US" dirty="0"/>
          </a:p>
          <a:p>
            <a:r>
              <a:rPr lang="en-US" dirty="0"/>
              <a:t>Framework of new bill made public in June 2019 before formal draft ready (unusual)</a:t>
            </a:r>
          </a:p>
          <a:p>
            <a:pPr lvl="1"/>
            <a:r>
              <a:rPr lang="en-US" dirty="0"/>
              <a:t>Comments invited</a:t>
            </a:r>
          </a:p>
          <a:p>
            <a:pPr lvl="1"/>
            <a:r>
              <a:rPr lang="en-US" dirty="0"/>
              <a:t>Multiple consultations held</a:t>
            </a:r>
          </a:p>
          <a:p>
            <a:r>
              <a:rPr lang="en-US" dirty="0"/>
              <a:t>Draft by Legal Draftsman’s Department published on website in September 2019 (usual to publish in Gazette after Cabinet approval)</a:t>
            </a:r>
          </a:p>
          <a:p>
            <a:pPr lvl="1"/>
            <a:r>
              <a:rPr lang="en-US" dirty="0"/>
              <a:t>Further comments received </a:t>
            </a:r>
          </a:p>
          <a:p>
            <a:r>
              <a:rPr lang="en-US" dirty="0"/>
              <a:t>Government changed before Cabinet approval received</a:t>
            </a:r>
          </a:p>
          <a:p>
            <a:r>
              <a:rPr lang="en-US" dirty="0"/>
              <a:t>New Minister of Justice published the Bill in November 2021 after obtaining Cabinet approval (not usual to make major changes after this)</a:t>
            </a:r>
          </a:p>
          <a:p>
            <a:pPr lvl="1"/>
            <a:r>
              <a:rPr lang="en-US" dirty="0"/>
              <a:t>Critical comments in media in December 2021</a:t>
            </a:r>
          </a:p>
          <a:p>
            <a:r>
              <a:rPr lang="en-US" dirty="0"/>
              <a:t>Bill with floor amendments enacted in March 2022 ( after unusual delay)</a:t>
            </a:r>
          </a:p>
        </p:txBody>
      </p:sp>
      <p:sp>
        <p:nvSpPr>
          <p:cNvPr id="3" name="Slide Number Placeholder 2">
            <a:extLst>
              <a:ext uri="{FF2B5EF4-FFF2-40B4-BE49-F238E27FC236}">
                <a16:creationId xmlns:a16="http://schemas.microsoft.com/office/drawing/2014/main" id="{6039186B-C13B-C4C5-6B15-036E4412EBD6}"/>
              </a:ext>
            </a:extLst>
          </p:cNvPr>
          <p:cNvSpPr>
            <a:spLocks noGrp="1"/>
          </p:cNvSpPr>
          <p:nvPr>
            <p:ph type="sldNum" sz="quarter" idx="12"/>
          </p:nvPr>
        </p:nvSpPr>
        <p:spPr/>
        <p:txBody>
          <a:bodyPr/>
          <a:lstStyle/>
          <a:p>
            <a:fld id="{FF6014F9-9C52-42A2-8218-452140950EA7}" type="slidenum">
              <a:rPr lang="en-US" smtClean="0"/>
              <a:t>10</a:t>
            </a:fld>
            <a:endParaRPr lang="en-US"/>
          </a:p>
        </p:txBody>
      </p:sp>
      <p:sp>
        <p:nvSpPr>
          <p:cNvPr id="4" name="Title 3">
            <a:extLst>
              <a:ext uri="{FF2B5EF4-FFF2-40B4-BE49-F238E27FC236}">
                <a16:creationId xmlns:a16="http://schemas.microsoft.com/office/drawing/2014/main" id="{FB640977-4B74-ACC4-5EC0-4F2AE41825C9}"/>
              </a:ext>
            </a:extLst>
          </p:cNvPr>
          <p:cNvSpPr>
            <a:spLocks noGrp="1"/>
          </p:cNvSpPr>
          <p:nvPr>
            <p:ph type="title"/>
          </p:nvPr>
        </p:nvSpPr>
        <p:spPr/>
        <p:txBody>
          <a:bodyPr/>
          <a:lstStyle/>
          <a:p>
            <a:r>
              <a:rPr lang="en-US" dirty="0"/>
              <a:t>A recent data protection law in South Asia</a:t>
            </a:r>
          </a:p>
        </p:txBody>
      </p:sp>
    </p:spTree>
    <p:extLst>
      <p:ext uri="{BB962C8B-B14F-4D97-AF65-F5344CB8AC3E}">
        <p14:creationId xmlns:p14="http://schemas.microsoft.com/office/powerpoint/2010/main" val="161082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096ECA-E783-4B97-48FA-3724D810EFA6}"/>
              </a:ext>
            </a:extLst>
          </p:cNvPr>
          <p:cNvSpPr>
            <a:spLocks noGrp="1"/>
          </p:cNvSpPr>
          <p:nvPr>
            <p:ph type="sldNum" sz="quarter" idx="12"/>
          </p:nvPr>
        </p:nvSpPr>
        <p:spPr/>
        <p:txBody>
          <a:bodyPr/>
          <a:lstStyle/>
          <a:p>
            <a:fld id="{FF6014F9-9C52-42A2-8218-452140950EA7}" type="slidenum">
              <a:rPr lang="en-US" smtClean="0"/>
              <a:t>11</a:t>
            </a:fld>
            <a:endParaRPr lang="en-US"/>
          </a:p>
        </p:txBody>
      </p:sp>
      <p:sp>
        <p:nvSpPr>
          <p:cNvPr id="5" name="Content Placeholder 4">
            <a:extLst>
              <a:ext uri="{FF2B5EF4-FFF2-40B4-BE49-F238E27FC236}">
                <a16:creationId xmlns:a16="http://schemas.microsoft.com/office/drawing/2014/main" id="{8EB6C1F6-9E39-6F11-C0E8-18076889A29D}"/>
              </a:ext>
            </a:extLst>
          </p:cNvPr>
          <p:cNvSpPr>
            <a:spLocks noGrp="1"/>
          </p:cNvSpPr>
          <p:nvPr>
            <p:ph idx="1"/>
          </p:nvPr>
        </p:nvSpPr>
        <p:spPr/>
        <p:txBody>
          <a:bodyPr>
            <a:normAutofit lnSpcReduction="10000"/>
          </a:bodyPr>
          <a:lstStyle/>
          <a:p>
            <a:r>
              <a:rPr lang="en-US" dirty="0"/>
              <a:t>Concerns were raised that </a:t>
            </a:r>
          </a:p>
          <a:p>
            <a:pPr lvl="1"/>
            <a:r>
              <a:rPr lang="en-US" dirty="0"/>
              <a:t>Compliance costs would be excessive, especially for small enterprises because of the obligations and annual registration requirement</a:t>
            </a:r>
          </a:p>
          <a:p>
            <a:pPr lvl="2"/>
            <a:r>
              <a:rPr lang="en-US" dirty="0"/>
              <a:t>At least have multi-year registrations as in Kenya</a:t>
            </a:r>
          </a:p>
          <a:p>
            <a:pPr lvl="1"/>
            <a:r>
              <a:rPr lang="en-US" dirty="0"/>
              <a:t>DPA would have to be overlarge to handle workload</a:t>
            </a:r>
          </a:p>
          <a:p>
            <a:pPr lvl="1"/>
            <a:r>
              <a:rPr lang="en-US" dirty="0"/>
              <a:t>Data  controllers such as Google unlikely to register, and if pressed, Sri Lankans would be deprived of valuable services</a:t>
            </a:r>
          </a:p>
          <a:p>
            <a:pPr lvl="1"/>
            <a:endParaRPr lang="en-US" dirty="0"/>
          </a:p>
        </p:txBody>
      </p:sp>
      <p:sp>
        <p:nvSpPr>
          <p:cNvPr id="6" name="Content Placeholder 5">
            <a:extLst>
              <a:ext uri="{FF2B5EF4-FFF2-40B4-BE49-F238E27FC236}">
                <a16:creationId xmlns:a16="http://schemas.microsoft.com/office/drawing/2014/main" id="{DDC754DE-C994-03DD-FAA6-F49E6A0C30EF}"/>
              </a:ext>
            </a:extLst>
          </p:cNvPr>
          <p:cNvSpPr>
            <a:spLocks noGrp="1"/>
          </p:cNvSpPr>
          <p:nvPr>
            <p:ph idx="13"/>
          </p:nvPr>
        </p:nvSpPr>
        <p:spPr/>
        <p:txBody>
          <a:bodyPr>
            <a:normAutofit fontScale="77500" lnSpcReduction="20000"/>
          </a:bodyPr>
          <a:lstStyle/>
          <a:p>
            <a:r>
              <a:rPr lang="en-US" dirty="0"/>
              <a:t>No change in who was subject to the obligations set out in the law such as the requirement to appoint a Data Protection Officer (DPO), but registration requirement was removed; however, notification of DPO still required </a:t>
            </a:r>
          </a:p>
          <a:p>
            <a:pPr lvl="1"/>
            <a:r>
              <a:rPr lang="en-US" dirty="0"/>
              <a:t>Sidestepped problem of global data controllers not willing to register </a:t>
            </a:r>
            <a:r>
              <a:rPr lang="en-US" dirty="0">
                <a:sym typeface="Wingdings" panose="05000000000000000000" pitchFamily="2" charset="2"/>
              </a:rPr>
              <a:t></a:t>
            </a:r>
            <a:r>
              <a:rPr lang="en-US" dirty="0"/>
              <a:t> becoming scofflaws or withdrawing from market</a:t>
            </a:r>
          </a:p>
          <a:p>
            <a:pPr lvl="1"/>
            <a:r>
              <a:rPr lang="en-US" dirty="0"/>
              <a:t>Will DPO-notification obligation be obeyed in the breach?</a:t>
            </a:r>
          </a:p>
          <a:p>
            <a:r>
              <a:rPr lang="en-US" dirty="0"/>
              <a:t>Not inconsistent with GDPR but was radical break from general regulatory practice which prioritized ability to reach regulated entities</a:t>
            </a:r>
          </a:p>
          <a:p>
            <a:pPr lvl="1"/>
            <a:r>
              <a:rPr lang="en-US" dirty="0"/>
              <a:t>Also deprived DPA of a revenue stream and made it dependent on Treasury allocations</a:t>
            </a:r>
          </a:p>
        </p:txBody>
      </p:sp>
      <p:sp>
        <p:nvSpPr>
          <p:cNvPr id="4" name="Title 3">
            <a:extLst>
              <a:ext uri="{FF2B5EF4-FFF2-40B4-BE49-F238E27FC236}">
                <a16:creationId xmlns:a16="http://schemas.microsoft.com/office/drawing/2014/main" id="{4658E3E6-F23B-BF92-E3D0-0DEB14F1EC4C}"/>
              </a:ext>
            </a:extLst>
          </p:cNvPr>
          <p:cNvSpPr>
            <a:spLocks noGrp="1"/>
          </p:cNvSpPr>
          <p:nvPr>
            <p:ph type="title"/>
          </p:nvPr>
        </p:nvSpPr>
        <p:spPr/>
        <p:txBody>
          <a:bodyPr>
            <a:normAutofit fontScale="90000"/>
          </a:bodyPr>
          <a:lstStyle/>
          <a:p>
            <a:r>
              <a:rPr lang="en-US" dirty="0"/>
              <a:t>Registration not required: By Oct 2019, major change made in response to comments </a:t>
            </a:r>
          </a:p>
        </p:txBody>
      </p:sp>
    </p:spTree>
    <p:extLst>
      <p:ext uri="{BB962C8B-B14F-4D97-AF65-F5344CB8AC3E}">
        <p14:creationId xmlns:p14="http://schemas.microsoft.com/office/powerpoint/2010/main" val="3094829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920DA3-5D30-178F-BE92-C45AC137AA28}"/>
              </a:ext>
            </a:extLst>
          </p:cNvPr>
          <p:cNvSpPr>
            <a:spLocks noGrp="1"/>
          </p:cNvSpPr>
          <p:nvPr>
            <p:ph idx="1"/>
          </p:nvPr>
        </p:nvSpPr>
        <p:spPr/>
        <p:txBody>
          <a:bodyPr/>
          <a:lstStyle/>
          <a:p>
            <a:r>
              <a:rPr lang="en-US" dirty="0"/>
              <a:t>Kenya’s Data Protection Act and regulations that were approved more or less at the same time (2019-2022), also modeled on the GDPR, retained the registration requirement, with minor exceptions for small firms</a:t>
            </a:r>
          </a:p>
          <a:p>
            <a:pPr lvl="1"/>
            <a:r>
              <a:rPr lang="en-US" dirty="0"/>
              <a:t>Global tech companies such as Facebook required to register from 2022</a:t>
            </a:r>
          </a:p>
          <a:p>
            <a:pPr lvl="1"/>
            <a:r>
              <a:rPr lang="en-US" dirty="0"/>
              <a:t>Not clear whether the Office of the Data Protection Commission will succeed in compelling registration</a:t>
            </a:r>
          </a:p>
          <a:p>
            <a:pPr lvl="1"/>
            <a:endParaRPr lang="en-US" dirty="0"/>
          </a:p>
          <a:p>
            <a:r>
              <a:rPr lang="en-US" dirty="0"/>
              <a:t>Unlikely that domestic regulators are likely to prevail except in the most attractive Global South markets such as India and perhaps South Africa</a:t>
            </a:r>
          </a:p>
        </p:txBody>
      </p:sp>
      <p:sp>
        <p:nvSpPr>
          <p:cNvPr id="3" name="Slide Number Placeholder 2">
            <a:extLst>
              <a:ext uri="{FF2B5EF4-FFF2-40B4-BE49-F238E27FC236}">
                <a16:creationId xmlns:a16="http://schemas.microsoft.com/office/drawing/2014/main" id="{EAD3EF4D-701D-215F-FF8F-336BC7908C1D}"/>
              </a:ext>
            </a:extLst>
          </p:cNvPr>
          <p:cNvSpPr>
            <a:spLocks noGrp="1"/>
          </p:cNvSpPr>
          <p:nvPr>
            <p:ph type="sldNum" sz="quarter" idx="12"/>
          </p:nvPr>
        </p:nvSpPr>
        <p:spPr/>
        <p:txBody>
          <a:bodyPr/>
          <a:lstStyle/>
          <a:p>
            <a:fld id="{FF6014F9-9C52-42A2-8218-452140950EA7}" type="slidenum">
              <a:rPr lang="en-US" smtClean="0"/>
              <a:t>12</a:t>
            </a:fld>
            <a:endParaRPr lang="en-US"/>
          </a:p>
        </p:txBody>
      </p:sp>
      <p:sp>
        <p:nvSpPr>
          <p:cNvPr id="4" name="Title 3">
            <a:extLst>
              <a:ext uri="{FF2B5EF4-FFF2-40B4-BE49-F238E27FC236}">
                <a16:creationId xmlns:a16="http://schemas.microsoft.com/office/drawing/2014/main" id="{511AE391-7414-4899-4382-FC747E9B2F6A}"/>
              </a:ext>
            </a:extLst>
          </p:cNvPr>
          <p:cNvSpPr>
            <a:spLocks noGrp="1"/>
          </p:cNvSpPr>
          <p:nvPr>
            <p:ph type="title"/>
          </p:nvPr>
        </p:nvSpPr>
        <p:spPr/>
        <p:txBody>
          <a:bodyPr>
            <a:normAutofit fontScale="90000"/>
          </a:bodyPr>
          <a:lstStyle/>
          <a:p>
            <a:r>
              <a:rPr lang="en-US" dirty="0"/>
              <a:t>Different resolution to tension between global tech companies &amp; domestic regulators</a:t>
            </a:r>
          </a:p>
        </p:txBody>
      </p:sp>
    </p:spTree>
    <p:extLst>
      <p:ext uri="{BB962C8B-B14F-4D97-AF65-F5344CB8AC3E}">
        <p14:creationId xmlns:p14="http://schemas.microsoft.com/office/powerpoint/2010/main" val="2932300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5C301C6-E588-C53C-5AEE-1205ECC15F4B}"/>
              </a:ext>
            </a:extLst>
          </p:cNvPr>
          <p:cNvSpPr>
            <a:spLocks noGrp="1"/>
          </p:cNvSpPr>
          <p:nvPr>
            <p:ph idx="1"/>
          </p:nvPr>
        </p:nvSpPr>
        <p:spPr/>
        <p:txBody>
          <a:bodyPr>
            <a:normAutofit lnSpcReduction="10000"/>
          </a:bodyPr>
          <a:lstStyle/>
          <a:p>
            <a:r>
              <a:rPr lang="en-US" dirty="0"/>
              <a:t>For public authorities, processing outside Sri Lanka requires an adequacy decision by the Minister</a:t>
            </a:r>
          </a:p>
          <a:p>
            <a:pPr lvl="1"/>
            <a:r>
              <a:rPr lang="en-US" dirty="0"/>
              <a:t>“Public authority” means a Ministry, any Department or Provincial Council, local authority, statutory body or any institution established by any written law, or a Ministry, any Department or other authority or institution established or created by a Provincial Council; [but not state-owned company as was the case until floor amendments were made in March 2022]</a:t>
            </a:r>
          </a:p>
          <a:p>
            <a:r>
              <a:rPr lang="en-US" dirty="0"/>
              <a:t>For other data controllers [private sector including state-owned companies, such an airline or a utility] processing may be done in countries without adequacy if</a:t>
            </a:r>
          </a:p>
          <a:p>
            <a:pPr lvl="1"/>
            <a:r>
              <a:rPr lang="en-US" dirty="0"/>
              <a:t>Data subject has consented</a:t>
            </a:r>
          </a:p>
          <a:p>
            <a:pPr lvl="1"/>
            <a:r>
              <a:rPr lang="en-US" dirty="0"/>
              <a:t>Required by contract or pre-contractual measures</a:t>
            </a:r>
          </a:p>
          <a:p>
            <a:pPr lvl="1"/>
            <a:r>
              <a:rPr lang="en-US" dirty="0"/>
              <a:t>In the public interest, etc.</a:t>
            </a:r>
          </a:p>
        </p:txBody>
      </p:sp>
      <p:sp>
        <p:nvSpPr>
          <p:cNvPr id="3" name="Slide Number Placeholder 2">
            <a:extLst>
              <a:ext uri="{FF2B5EF4-FFF2-40B4-BE49-F238E27FC236}">
                <a16:creationId xmlns:a16="http://schemas.microsoft.com/office/drawing/2014/main" id="{7EFE3648-507B-7879-869C-8D7108F0908E}"/>
              </a:ext>
            </a:extLst>
          </p:cNvPr>
          <p:cNvSpPr>
            <a:spLocks noGrp="1"/>
          </p:cNvSpPr>
          <p:nvPr>
            <p:ph type="sldNum" sz="quarter" idx="12"/>
          </p:nvPr>
        </p:nvSpPr>
        <p:spPr/>
        <p:txBody>
          <a:bodyPr/>
          <a:lstStyle/>
          <a:p>
            <a:fld id="{FF6014F9-9C52-42A2-8218-452140950EA7}" type="slidenum">
              <a:rPr lang="en-US" smtClean="0"/>
              <a:t>13</a:t>
            </a:fld>
            <a:endParaRPr lang="en-US"/>
          </a:p>
        </p:txBody>
      </p:sp>
      <p:sp>
        <p:nvSpPr>
          <p:cNvPr id="4" name="Title 3">
            <a:extLst>
              <a:ext uri="{FF2B5EF4-FFF2-40B4-BE49-F238E27FC236}">
                <a16:creationId xmlns:a16="http://schemas.microsoft.com/office/drawing/2014/main" id="{55C3110F-9AC1-0DC0-B7B6-F7A135F2C367}"/>
              </a:ext>
            </a:extLst>
          </p:cNvPr>
          <p:cNvSpPr>
            <a:spLocks noGrp="1"/>
          </p:cNvSpPr>
          <p:nvPr>
            <p:ph type="title"/>
          </p:nvPr>
        </p:nvSpPr>
        <p:spPr/>
        <p:txBody>
          <a:bodyPr/>
          <a:lstStyle/>
          <a:p>
            <a:r>
              <a:rPr lang="en-US" dirty="0"/>
              <a:t>Provisions on data localization changed by March 2022</a:t>
            </a:r>
          </a:p>
        </p:txBody>
      </p:sp>
    </p:spTree>
    <p:extLst>
      <p:ext uri="{BB962C8B-B14F-4D97-AF65-F5344CB8AC3E}">
        <p14:creationId xmlns:p14="http://schemas.microsoft.com/office/powerpoint/2010/main" val="2001807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8D6994-701C-C62D-102E-B36A36D1F53E}"/>
              </a:ext>
            </a:extLst>
          </p:cNvPr>
          <p:cNvSpPr>
            <a:spLocks noGrp="1"/>
          </p:cNvSpPr>
          <p:nvPr>
            <p:ph idx="1"/>
          </p:nvPr>
        </p:nvSpPr>
        <p:spPr/>
        <p:txBody>
          <a:bodyPr/>
          <a:lstStyle/>
          <a:p>
            <a:r>
              <a:rPr lang="en-US" dirty="0"/>
              <a:t>Above flexibilities introduced by floor amendments in Parliament avoided the impasse that would have resulted from provisions in version published in November 2021</a:t>
            </a:r>
          </a:p>
          <a:p>
            <a:pPr lvl="1"/>
            <a:r>
              <a:rPr lang="en-US" dirty="0"/>
              <a:t>In December, I pointed out that </a:t>
            </a:r>
          </a:p>
          <a:p>
            <a:pPr lvl="2"/>
            <a:r>
              <a:rPr lang="en-US" dirty="0"/>
              <a:t>It was totally unrealistic to expect global tech companies to fragment their databases and process the Sri Lankan part in country;</a:t>
            </a:r>
          </a:p>
          <a:p>
            <a:pPr lvl="2"/>
            <a:r>
              <a:rPr lang="en-US" dirty="0"/>
              <a:t>The result would be all entities public and private being compelled to rely solely on the two sub-standard and expensive Tier 3 data centers in the country; and </a:t>
            </a:r>
          </a:p>
          <a:p>
            <a:pPr lvl="2"/>
            <a:r>
              <a:rPr lang="en-US" dirty="0"/>
              <a:t>The state airline would have to withdraw from the One World Alliance because it would be impossible to process frequent-flyer data on Sri Lankan passengers</a:t>
            </a:r>
          </a:p>
        </p:txBody>
      </p:sp>
      <p:sp>
        <p:nvSpPr>
          <p:cNvPr id="3" name="Slide Number Placeholder 2">
            <a:extLst>
              <a:ext uri="{FF2B5EF4-FFF2-40B4-BE49-F238E27FC236}">
                <a16:creationId xmlns:a16="http://schemas.microsoft.com/office/drawing/2014/main" id="{91BBA0A1-E312-535C-7C35-9EA36D25F122}"/>
              </a:ext>
            </a:extLst>
          </p:cNvPr>
          <p:cNvSpPr>
            <a:spLocks noGrp="1"/>
          </p:cNvSpPr>
          <p:nvPr>
            <p:ph type="sldNum" sz="quarter" idx="12"/>
          </p:nvPr>
        </p:nvSpPr>
        <p:spPr/>
        <p:txBody>
          <a:bodyPr/>
          <a:lstStyle/>
          <a:p>
            <a:fld id="{FF6014F9-9C52-42A2-8218-452140950EA7}" type="slidenum">
              <a:rPr lang="en-US" smtClean="0"/>
              <a:t>14</a:t>
            </a:fld>
            <a:endParaRPr lang="en-US"/>
          </a:p>
        </p:txBody>
      </p:sp>
      <p:sp>
        <p:nvSpPr>
          <p:cNvPr id="4" name="Title 3">
            <a:extLst>
              <a:ext uri="{FF2B5EF4-FFF2-40B4-BE49-F238E27FC236}">
                <a16:creationId xmlns:a16="http://schemas.microsoft.com/office/drawing/2014/main" id="{C2BF3FAC-ACB2-6654-4140-1BA02CB574E7}"/>
              </a:ext>
            </a:extLst>
          </p:cNvPr>
          <p:cNvSpPr>
            <a:spLocks noGrp="1"/>
          </p:cNvSpPr>
          <p:nvPr>
            <p:ph type="title"/>
          </p:nvPr>
        </p:nvSpPr>
        <p:spPr/>
        <p:txBody>
          <a:bodyPr/>
          <a:lstStyle/>
          <a:p>
            <a:r>
              <a:rPr lang="en-US" dirty="0"/>
              <a:t>Again, drafters side-stepped confrontation with global tech companies</a:t>
            </a:r>
          </a:p>
        </p:txBody>
      </p:sp>
    </p:spTree>
    <p:extLst>
      <p:ext uri="{BB962C8B-B14F-4D97-AF65-F5344CB8AC3E}">
        <p14:creationId xmlns:p14="http://schemas.microsoft.com/office/powerpoint/2010/main" val="2005816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7BB690-31CA-F4E0-EF8B-355C8146D1CF}"/>
              </a:ext>
            </a:extLst>
          </p:cNvPr>
          <p:cNvSpPr>
            <a:spLocks noGrp="1"/>
          </p:cNvSpPr>
          <p:nvPr>
            <p:ph type="sldNum" sz="quarter" idx="12"/>
          </p:nvPr>
        </p:nvSpPr>
        <p:spPr/>
        <p:txBody>
          <a:bodyPr/>
          <a:lstStyle/>
          <a:p>
            <a:fld id="{FF6014F9-9C52-42A2-8218-452140950EA7}" type="slidenum">
              <a:rPr lang="en-US" smtClean="0"/>
              <a:t>15</a:t>
            </a:fld>
            <a:endParaRPr lang="en-US"/>
          </a:p>
        </p:txBody>
      </p:sp>
      <p:pic>
        <p:nvPicPr>
          <p:cNvPr id="8" name="Picture 7">
            <a:extLst>
              <a:ext uri="{FF2B5EF4-FFF2-40B4-BE49-F238E27FC236}">
                <a16:creationId xmlns:a16="http://schemas.microsoft.com/office/drawing/2014/main" id="{4ED1955B-C05E-E30A-3E0F-3EADCF172BB5}"/>
              </a:ext>
            </a:extLst>
          </p:cNvPr>
          <p:cNvPicPr>
            <a:picLocks noChangeAspect="1"/>
          </p:cNvPicPr>
          <p:nvPr/>
        </p:nvPicPr>
        <p:blipFill>
          <a:blip r:embed="rId3"/>
          <a:stretch>
            <a:fillRect/>
          </a:stretch>
        </p:blipFill>
        <p:spPr>
          <a:xfrm>
            <a:off x="265" y="0"/>
            <a:ext cx="17339733" cy="9753600"/>
          </a:xfrm>
          <a:prstGeom prst="rect">
            <a:avLst/>
          </a:prstGeom>
        </p:spPr>
      </p:pic>
    </p:spTree>
    <p:extLst>
      <p:ext uri="{BB962C8B-B14F-4D97-AF65-F5344CB8AC3E}">
        <p14:creationId xmlns:p14="http://schemas.microsoft.com/office/powerpoint/2010/main" val="4131100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DA66AF-3E91-461A-7DA5-6E56F9D2BA44}"/>
              </a:ext>
            </a:extLst>
          </p:cNvPr>
          <p:cNvSpPr>
            <a:spLocks noGrp="1"/>
          </p:cNvSpPr>
          <p:nvPr>
            <p:ph type="sldNum" sz="quarter" idx="12"/>
          </p:nvPr>
        </p:nvSpPr>
        <p:spPr/>
        <p:txBody>
          <a:bodyPr/>
          <a:lstStyle/>
          <a:p>
            <a:fld id="{FF6014F9-9C52-42A2-8218-452140950EA7}" type="slidenum">
              <a:rPr lang="en-US" smtClean="0"/>
              <a:t>16</a:t>
            </a:fld>
            <a:endParaRPr lang="en-US"/>
          </a:p>
        </p:txBody>
      </p:sp>
      <p:pic>
        <p:nvPicPr>
          <p:cNvPr id="4" name="Picture 3">
            <a:extLst>
              <a:ext uri="{FF2B5EF4-FFF2-40B4-BE49-F238E27FC236}">
                <a16:creationId xmlns:a16="http://schemas.microsoft.com/office/drawing/2014/main" id="{B35ED657-680E-D38B-5112-57E7CFFFFC95}"/>
              </a:ext>
            </a:extLst>
          </p:cNvPr>
          <p:cNvPicPr>
            <a:picLocks noChangeAspect="1"/>
          </p:cNvPicPr>
          <p:nvPr/>
        </p:nvPicPr>
        <p:blipFill>
          <a:blip r:embed="rId2"/>
          <a:stretch>
            <a:fillRect/>
          </a:stretch>
        </p:blipFill>
        <p:spPr>
          <a:xfrm>
            <a:off x="265" y="0"/>
            <a:ext cx="17339733" cy="9753600"/>
          </a:xfrm>
          <a:prstGeom prst="rect">
            <a:avLst/>
          </a:prstGeom>
        </p:spPr>
      </p:pic>
    </p:spTree>
    <p:extLst>
      <p:ext uri="{BB962C8B-B14F-4D97-AF65-F5344CB8AC3E}">
        <p14:creationId xmlns:p14="http://schemas.microsoft.com/office/powerpoint/2010/main" val="1303590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5819E9-8B76-F264-AF3C-A68B83444284}"/>
              </a:ext>
            </a:extLst>
          </p:cNvPr>
          <p:cNvSpPr>
            <a:spLocks noGrp="1"/>
          </p:cNvSpPr>
          <p:nvPr>
            <p:ph idx="1"/>
          </p:nvPr>
        </p:nvSpPr>
        <p:spPr/>
        <p:txBody>
          <a:bodyPr>
            <a:normAutofit lnSpcReduction="10000"/>
          </a:bodyPr>
          <a:lstStyle/>
          <a:p>
            <a:r>
              <a:rPr lang="en-US" dirty="0"/>
              <a:t>In contrast with the Kenyan drafters, the Sri Lankans learned from comments received through the consultation process and the media and devised workarounds for the most egregious problems</a:t>
            </a:r>
          </a:p>
          <a:p>
            <a:r>
              <a:rPr lang="en-US" dirty="0"/>
              <a:t>However, loose ends remain</a:t>
            </a:r>
          </a:p>
          <a:p>
            <a:pPr lvl="1"/>
            <a:r>
              <a:rPr lang="en-US" dirty="0"/>
              <a:t>Registration has been removed, but Data Protection Officers must still be notified, even by the smallest of data controllers (e.g., a micro-enterprise that maintains a customer database) and by global tech companies</a:t>
            </a:r>
          </a:p>
          <a:p>
            <a:pPr lvl="2"/>
            <a:r>
              <a:rPr lang="en-US" dirty="0"/>
              <a:t>Most likely that s. 20(4) requirement that DPO contact information will be published and notified to DPA  and Schedule V requirement that data subjects be provided contact information of DPOs will be ignored</a:t>
            </a:r>
          </a:p>
          <a:p>
            <a:pPr lvl="1"/>
            <a:r>
              <a:rPr lang="en-US" dirty="0"/>
              <a:t>Removal of registration fees and fines as source of revenue for DPA means it will be dependent on Treasury for funding, which has serious implications for ensuring DPA is competently staffed</a:t>
            </a:r>
          </a:p>
        </p:txBody>
      </p:sp>
      <p:sp>
        <p:nvSpPr>
          <p:cNvPr id="3" name="Slide Number Placeholder 2">
            <a:extLst>
              <a:ext uri="{FF2B5EF4-FFF2-40B4-BE49-F238E27FC236}">
                <a16:creationId xmlns:a16="http://schemas.microsoft.com/office/drawing/2014/main" id="{C4D2443D-8AA6-1B2B-083E-671FC82BE180}"/>
              </a:ext>
            </a:extLst>
          </p:cNvPr>
          <p:cNvSpPr>
            <a:spLocks noGrp="1"/>
          </p:cNvSpPr>
          <p:nvPr>
            <p:ph type="sldNum" sz="quarter" idx="12"/>
          </p:nvPr>
        </p:nvSpPr>
        <p:spPr/>
        <p:txBody>
          <a:bodyPr/>
          <a:lstStyle/>
          <a:p>
            <a:fld id="{FF6014F9-9C52-42A2-8218-452140950EA7}" type="slidenum">
              <a:rPr lang="en-US" smtClean="0"/>
              <a:t>17</a:t>
            </a:fld>
            <a:endParaRPr lang="en-US"/>
          </a:p>
        </p:txBody>
      </p:sp>
      <p:sp>
        <p:nvSpPr>
          <p:cNvPr id="4" name="Title 3">
            <a:extLst>
              <a:ext uri="{FF2B5EF4-FFF2-40B4-BE49-F238E27FC236}">
                <a16:creationId xmlns:a16="http://schemas.microsoft.com/office/drawing/2014/main" id="{12780877-94C7-3121-3A78-06CE197B47B6}"/>
              </a:ext>
            </a:extLst>
          </p:cNvPr>
          <p:cNvSpPr>
            <a:spLocks noGrp="1"/>
          </p:cNvSpPr>
          <p:nvPr>
            <p:ph type="title"/>
          </p:nvPr>
        </p:nvSpPr>
        <p:spPr/>
        <p:txBody>
          <a:bodyPr/>
          <a:lstStyle/>
          <a:p>
            <a:r>
              <a:rPr lang="en-US" dirty="0"/>
              <a:t>Muddling through, imperfectly</a:t>
            </a:r>
          </a:p>
        </p:txBody>
      </p:sp>
    </p:spTree>
    <p:extLst>
      <p:ext uri="{BB962C8B-B14F-4D97-AF65-F5344CB8AC3E}">
        <p14:creationId xmlns:p14="http://schemas.microsoft.com/office/powerpoint/2010/main" val="2301807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2196FF-6745-6C44-6B80-F96FC8479B22}"/>
              </a:ext>
            </a:extLst>
          </p:cNvPr>
          <p:cNvSpPr>
            <a:spLocks noGrp="1"/>
          </p:cNvSpPr>
          <p:nvPr>
            <p:ph type="sldNum" sz="quarter" idx="12"/>
          </p:nvPr>
        </p:nvSpPr>
        <p:spPr/>
        <p:txBody>
          <a:bodyPr/>
          <a:lstStyle/>
          <a:p>
            <a:fld id="{FF6014F9-9C52-42A2-8218-452140950EA7}" type="slidenum">
              <a:rPr lang="en-US" smtClean="0"/>
              <a:t>18</a:t>
            </a:fld>
            <a:endParaRPr lang="en-US"/>
          </a:p>
        </p:txBody>
      </p:sp>
      <p:sp>
        <p:nvSpPr>
          <p:cNvPr id="2" name="Content Placeholder 1">
            <a:extLst>
              <a:ext uri="{FF2B5EF4-FFF2-40B4-BE49-F238E27FC236}">
                <a16:creationId xmlns:a16="http://schemas.microsoft.com/office/drawing/2014/main" id="{4424475D-6507-919B-6298-BF6FA7E43D99}"/>
              </a:ext>
            </a:extLst>
          </p:cNvPr>
          <p:cNvSpPr>
            <a:spLocks noGrp="1"/>
          </p:cNvSpPr>
          <p:nvPr>
            <p:ph idx="1"/>
          </p:nvPr>
        </p:nvSpPr>
        <p:spPr>
          <a:xfrm>
            <a:off x="561589" y="2211123"/>
            <a:ext cx="9443022" cy="6712142"/>
          </a:xfrm>
        </p:spPr>
        <p:txBody>
          <a:bodyPr>
            <a:normAutofit fontScale="77500" lnSpcReduction="20000"/>
          </a:bodyPr>
          <a:lstStyle/>
          <a:p>
            <a:r>
              <a:rPr lang="en-US" dirty="0"/>
              <a:t>European data protection authorities are under resourced, do not have enough staff with the necessary technical skills, and take inordinately long to respond to complaints </a:t>
            </a:r>
          </a:p>
          <a:p>
            <a:pPr lvl="1"/>
            <a:r>
              <a:rPr lang="en-US" dirty="0"/>
              <a:t>All but three DPAs (Germany, Italy, &amp; UK) had annual budgets of less than 25 million Euros </a:t>
            </a:r>
          </a:p>
          <a:p>
            <a:pPr lvl="1"/>
            <a:r>
              <a:rPr lang="en-US" dirty="0"/>
              <a:t>The California Privacy Protection Agency that is being set up, an entity with a narrower remit than the GDPR, will have an annual budget of $ 10 million (9 million Euros) in its first year </a:t>
            </a:r>
          </a:p>
          <a:p>
            <a:r>
              <a:rPr lang="en-US" dirty="0"/>
              <a:t>Above benchmarks may be interpreted to mean that a sum in the range of $ 10 million a year is required to run an efficient data protection authority in Global South. Likelihood of a data protection authority being given even a fraction of that is small </a:t>
            </a:r>
          </a:p>
          <a:p>
            <a:r>
              <a:rPr lang="en-US" dirty="0">
                <a:sym typeface="Wingdings" panose="05000000000000000000" pitchFamily="2" charset="2"/>
              </a:rPr>
              <a:t>Result </a:t>
            </a:r>
            <a:r>
              <a:rPr lang="en-US" dirty="0"/>
              <a:t> typical underfunded state agency incapable of fulfilling its over-ambitious remit</a:t>
            </a:r>
          </a:p>
          <a:p>
            <a:pPr lvl="1"/>
            <a:r>
              <a:rPr lang="en-US" dirty="0"/>
              <a:t>Implication: Unlikely to meet conditions for adequacy certification under GDPR </a:t>
            </a:r>
          </a:p>
        </p:txBody>
      </p:sp>
      <p:sp>
        <p:nvSpPr>
          <p:cNvPr id="5" name="Content Placeholder 4">
            <a:extLst>
              <a:ext uri="{FF2B5EF4-FFF2-40B4-BE49-F238E27FC236}">
                <a16:creationId xmlns:a16="http://schemas.microsoft.com/office/drawing/2014/main" id="{2F00D6AF-181C-1F7B-6A80-79C8AA5ACA80}"/>
              </a:ext>
            </a:extLst>
          </p:cNvPr>
          <p:cNvSpPr>
            <a:spLocks noGrp="1"/>
          </p:cNvSpPr>
          <p:nvPr>
            <p:ph idx="13"/>
          </p:nvPr>
        </p:nvSpPr>
        <p:spPr>
          <a:xfrm>
            <a:off x="10004611" y="2211123"/>
            <a:ext cx="6630397" cy="3221489"/>
          </a:xfrm>
          <a:ln w="28575">
            <a:solidFill>
              <a:schemeClr val="tx1"/>
            </a:solidFill>
          </a:ln>
        </p:spPr>
        <p:txBody>
          <a:bodyPr>
            <a:normAutofit fontScale="77500" lnSpcReduction="20000"/>
          </a:bodyPr>
          <a:lstStyle/>
          <a:p>
            <a:pPr marL="0" indent="0">
              <a:buNone/>
            </a:pPr>
            <a:r>
              <a:rPr lang="en-US" dirty="0"/>
              <a:t>“We have a lack of enforcement,” said Ulrich </a:t>
            </a:r>
            <a:r>
              <a:rPr lang="en-US" dirty="0" err="1"/>
              <a:t>Kelber</a:t>
            </a:r>
            <a:r>
              <a:rPr lang="en-US" dirty="0"/>
              <a:t>, the chairman of Germany’s data protection authority, which has the highest budget in the European Union, at roughly €85 million when including regional agencies. “Most of the European governments don’t give enough resources to the data protection authorities.”</a:t>
            </a:r>
          </a:p>
        </p:txBody>
      </p:sp>
      <p:sp>
        <p:nvSpPr>
          <p:cNvPr id="4" name="Title 3">
            <a:extLst>
              <a:ext uri="{FF2B5EF4-FFF2-40B4-BE49-F238E27FC236}">
                <a16:creationId xmlns:a16="http://schemas.microsoft.com/office/drawing/2014/main" id="{7DE5AE77-2162-B8B5-38FC-1DA2347A4A1F}"/>
              </a:ext>
            </a:extLst>
          </p:cNvPr>
          <p:cNvSpPr>
            <a:spLocks noGrp="1"/>
          </p:cNvSpPr>
          <p:nvPr>
            <p:ph type="title"/>
          </p:nvPr>
        </p:nvSpPr>
        <p:spPr/>
        <p:txBody>
          <a:bodyPr/>
          <a:lstStyle/>
          <a:p>
            <a:r>
              <a:rPr lang="en-US" dirty="0"/>
              <a:t>Capacity is a problem even in Europe; serious constraint in Global South</a:t>
            </a:r>
          </a:p>
        </p:txBody>
      </p:sp>
      <p:sp>
        <p:nvSpPr>
          <p:cNvPr id="6" name="Rectangle 5">
            <a:extLst>
              <a:ext uri="{FF2B5EF4-FFF2-40B4-BE49-F238E27FC236}">
                <a16:creationId xmlns:a16="http://schemas.microsoft.com/office/drawing/2014/main" id="{A58242E1-C3BC-5978-8EBA-B13CB2BD6DE4}"/>
              </a:ext>
            </a:extLst>
          </p:cNvPr>
          <p:cNvSpPr/>
          <p:nvPr/>
        </p:nvSpPr>
        <p:spPr>
          <a:xfrm>
            <a:off x="15150353" y="6633882"/>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7798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5B6002-7D80-5676-C744-01DF2BF9CDDD}"/>
              </a:ext>
            </a:extLst>
          </p:cNvPr>
          <p:cNvSpPr>
            <a:spLocks noGrp="1"/>
          </p:cNvSpPr>
          <p:nvPr>
            <p:ph idx="1"/>
          </p:nvPr>
        </p:nvSpPr>
        <p:spPr/>
        <p:txBody>
          <a:bodyPr/>
          <a:lstStyle/>
          <a:p>
            <a:r>
              <a:rPr lang="en-US" dirty="0"/>
              <a:t>Responsive drafters in Sri Lanka minimized harms arising from ill-considered transplantation of  European model of data protection that does not seem to work well even in Europe</a:t>
            </a:r>
          </a:p>
          <a:p>
            <a:pPr lvl="1"/>
            <a:r>
              <a:rPr lang="en-US" dirty="0"/>
              <a:t>But this may not happen everywhere, as seen in Kenya case</a:t>
            </a:r>
          </a:p>
          <a:p>
            <a:r>
              <a:rPr lang="en-US" dirty="0"/>
              <a:t>Wishes of the GDPR cloning proponents are unlikely to be realized because </a:t>
            </a:r>
          </a:p>
          <a:p>
            <a:pPr lvl="1"/>
            <a:r>
              <a:rPr lang="en-US" dirty="0"/>
              <a:t>EU seems to be selective/political in granting adequacy certification, and has certified only Argentina among non-OECD countries in the four years GDPR was in effect</a:t>
            </a:r>
          </a:p>
          <a:p>
            <a:pPr lvl="1"/>
            <a:r>
              <a:rPr lang="en-US" dirty="0"/>
              <a:t>With a complex law that is impossible to properly implement, unlikely that countries in the Global South will get certified anyway</a:t>
            </a:r>
          </a:p>
        </p:txBody>
      </p:sp>
      <p:sp>
        <p:nvSpPr>
          <p:cNvPr id="3" name="Slide Number Placeholder 2">
            <a:extLst>
              <a:ext uri="{FF2B5EF4-FFF2-40B4-BE49-F238E27FC236}">
                <a16:creationId xmlns:a16="http://schemas.microsoft.com/office/drawing/2014/main" id="{F0B44AA1-6A50-3B43-4681-E9F1AA3B5AF9}"/>
              </a:ext>
            </a:extLst>
          </p:cNvPr>
          <p:cNvSpPr>
            <a:spLocks noGrp="1"/>
          </p:cNvSpPr>
          <p:nvPr>
            <p:ph type="sldNum" sz="quarter" idx="12"/>
          </p:nvPr>
        </p:nvSpPr>
        <p:spPr/>
        <p:txBody>
          <a:bodyPr/>
          <a:lstStyle/>
          <a:p>
            <a:fld id="{FF6014F9-9C52-42A2-8218-452140950EA7}" type="slidenum">
              <a:rPr lang="en-US" smtClean="0"/>
              <a:t>19</a:t>
            </a:fld>
            <a:endParaRPr lang="en-US"/>
          </a:p>
        </p:txBody>
      </p:sp>
      <p:sp>
        <p:nvSpPr>
          <p:cNvPr id="4" name="Title 3">
            <a:extLst>
              <a:ext uri="{FF2B5EF4-FFF2-40B4-BE49-F238E27FC236}">
                <a16:creationId xmlns:a16="http://schemas.microsoft.com/office/drawing/2014/main" id="{E7732C00-58C5-B435-9817-6844D6DE721F}"/>
              </a:ext>
            </a:extLst>
          </p:cNvPr>
          <p:cNvSpPr>
            <a:spLocks noGrp="1"/>
          </p:cNvSpPr>
          <p:nvPr>
            <p:ph type="title"/>
          </p:nvPr>
        </p:nvSpPr>
        <p:spPr/>
        <p:txBody>
          <a:bodyPr/>
          <a:lstStyle/>
          <a:p>
            <a:r>
              <a:rPr lang="en-US" dirty="0"/>
              <a:t>Harms minimized, but unlikely to gain adequacy certification from EU</a:t>
            </a:r>
          </a:p>
        </p:txBody>
      </p:sp>
    </p:spTree>
    <p:extLst>
      <p:ext uri="{BB962C8B-B14F-4D97-AF65-F5344CB8AC3E}">
        <p14:creationId xmlns:p14="http://schemas.microsoft.com/office/powerpoint/2010/main" val="241763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D2E37C-EEEF-5A3B-E639-D02A27ABE830}"/>
              </a:ext>
            </a:extLst>
          </p:cNvPr>
          <p:cNvSpPr>
            <a:spLocks noGrp="1"/>
          </p:cNvSpPr>
          <p:nvPr>
            <p:ph idx="1"/>
          </p:nvPr>
        </p:nvSpPr>
        <p:spPr/>
        <p:txBody>
          <a:bodyPr/>
          <a:lstStyle/>
          <a:p>
            <a:r>
              <a:rPr lang="en-US" dirty="0"/>
              <a:t>Problems with an international dimension, focusing on Global South</a:t>
            </a:r>
          </a:p>
          <a:p>
            <a:r>
              <a:rPr lang="en-US" dirty="0"/>
              <a:t>Analysis of data protection legislation promoted as solutions (using recent legislation in Sri Lanka and Kenya)</a:t>
            </a:r>
          </a:p>
          <a:p>
            <a:r>
              <a:rPr lang="en-US" dirty="0"/>
              <a:t>Big picture of tension between global tech companies using the affordances of digital technology and governments/regulators in nation states</a:t>
            </a:r>
          </a:p>
          <a:p>
            <a:r>
              <a:rPr lang="en-US" dirty="0"/>
              <a:t>Policy innovation: discerning emulation</a:t>
            </a:r>
          </a:p>
        </p:txBody>
      </p:sp>
      <p:sp>
        <p:nvSpPr>
          <p:cNvPr id="3" name="Slide Number Placeholder 2">
            <a:extLst>
              <a:ext uri="{FF2B5EF4-FFF2-40B4-BE49-F238E27FC236}">
                <a16:creationId xmlns:a16="http://schemas.microsoft.com/office/drawing/2014/main" id="{8BFB4513-0D56-41C7-DD4F-B10CF49F1F3B}"/>
              </a:ext>
            </a:extLst>
          </p:cNvPr>
          <p:cNvSpPr>
            <a:spLocks noGrp="1"/>
          </p:cNvSpPr>
          <p:nvPr>
            <p:ph type="sldNum" sz="quarter" idx="12"/>
          </p:nvPr>
        </p:nvSpPr>
        <p:spPr/>
        <p:txBody>
          <a:bodyPr/>
          <a:lstStyle/>
          <a:p>
            <a:fld id="{FF6014F9-9C52-42A2-8218-452140950EA7}" type="slidenum">
              <a:rPr lang="en-US" smtClean="0"/>
              <a:t>2</a:t>
            </a:fld>
            <a:endParaRPr lang="en-US"/>
          </a:p>
        </p:txBody>
      </p:sp>
      <p:sp>
        <p:nvSpPr>
          <p:cNvPr id="4" name="Title 3">
            <a:extLst>
              <a:ext uri="{FF2B5EF4-FFF2-40B4-BE49-F238E27FC236}">
                <a16:creationId xmlns:a16="http://schemas.microsoft.com/office/drawing/2014/main" id="{20E692FD-1B13-D652-C29F-4CDF0EE867BB}"/>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499096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F61D51-8704-9E18-5B0D-35D7668F4EC7}"/>
              </a:ext>
            </a:extLst>
          </p:cNvPr>
          <p:cNvSpPr>
            <a:spLocks noGrp="1"/>
          </p:cNvSpPr>
          <p:nvPr>
            <p:ph idx="1"/>
          </p:nvPr>
        </p:nvSpPr>
        <p:spPr/>
        <p:txBody>
          <a:bodyPr/>
          <a:lstStyle/>
          <a:p>
            <a:r>
              <a:rPr lang="en-US" dirty="0"/>
              <a:t>Sri Lanka, yes. Also, Google Transliterate; Live Transcribe, Facebook, TikTok etc.</a:t>
            </a:r>
          </a:p>
          <a:p>
            <a:r>
              <a:rPr lang="en-US" dirty="0"/>
              <a:t>Kenya, depends. </a:t>
            </a:r>
          </a:p>
          <a:p>
            <a:pPr lvl="1"/>
            <a:r>
              <a:rPr lang="en-US" dirty="0"/>
              <a:t>If Google and other Global Tech Companies register with DPA and develop workaround for processing of data on Kenyan data subjects outside Kenya, perhaps</a:t>
            </a:r>
          </a:p>
          <a:p>
            <a:pPr lvl="1"/>
            <a:r>
              <a:rPr lang="en-US" dirty="0"/>
              <a:t>If no accommodations made by DPA, Google may withdraw from Kenya. No service in that case</a:t>
            </a:r>
          </a:p>
          <a:p>
            <a:pPr lvl="1"/>
            <a:r>
              <a:rPr lang="en-US" dirty="0"/>
              <a:t>If tech companies ignore the law and the DPA lets them, yes</a:t>
            </a:r>
          </a:p>
        </p:txBody>
      </p:sp>
      <p:sp>
        <p:nvSpPr>
          <p:cNvPr id="3" name="Slide Number Placeholder 2">
            <a:extLst>
              <a:ext uri="{FF2B5EF4-FFF2-40B4-BE49-F238E27FC236}">
                <a16:creationId xmlns:a16="http://schemas.microsoft.com/office/drawing/2014/main" id="{0CF2A5E0-56BA-915A-6F0C-DC1DE6A08840}"/>
              </a:ext>
            </a:extLst>
          </p:cNvPr>
          <p:cNvSpPr>
            <a:spLocks noGrp="1"/>
          </p:cNvSpPr>
          <p:nvPr>
            <p:ph type="sldNum" sz="quarter" idx="12"/>
          </p:nvPr>
        </p:nvSpPr>
        <p:spPr/>
        <p:txBody>
          <a:bodyPr/>
          <a:lstStyle/>
          <a:p>
            <a:fld id="{FF6014F9-9C52-42A2-8218-452140950EA7}" type="slidenum">
              <a:rPr lang="en-US" smtClean="0"/>
              <a:t>20</a:t>
            </a:fld>
            <a:endParaRPr lang="en-US"/>
          </a:p>
        </p:txBody>
      </p:sp>
      <p:sp>
        <p:nvSpPr>
          <p:cNvPr id="4" name="Title 3">
            <a:extLst>
              <a:ext uri="{FF2B5EF4-FFF2-40B4-BE49-F238E27FC236}">
                <a16:creationId xmlns:a16="http://schemas.microsoft.com/office/drawing/2014/main" id="{C7075A9C-2103-52C7-D0D1-14A1FA6DF54A}"/>
              </a:ext>
            </a:extLst>
          </p:cNvPr>
          <p:cNvSpPr>
            <a:spLocks noGrp="1"/>
          </p:cNvSpPr>
          <p:nvPr>
            <p:ph type="title"/>
          </p:nvPr>
        </p:nvSpPr>
        <p:spPr/>
        <p:txBody>
          <a:bodyPr/>
          <a:lstStyle/>
          <a:p>
            <a:r>
              <a:rPr lang="en-US" dirty="0"/>
              <a:t>Can Sri Lankans  &amp; Kenyans use Google maps after the law comes into effect?</a:t>
            </a:r>
          </a:p>
        </p:txBody>
      </p:sp>
    </p:spTree>
    <p:extLst>
      <p:ext uri="{BB962C8B-B14F-4D97-AF65-F5344CB8AC3E}">
        <p14:creationId xmlns:p14="http://schemas.microsoft.com/office/powerpoint/2010/main" val="822986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5A4C37-94FB-9DC1-9A4A-248487F5B2B9}"/>
              </a:ext>
            </a:extLst>
          </p:cNvPr>
          <p:cNvSpPr>
            <a:spLocks noGrp="1"/>
          </p:cNvSpPr>
          <p:nvPr>
            <p:ph idx="1"/>
          </p:nvPr>
        </p:nvSpPr>
        <p:spPr/>
        <p:txBody>
          <a:bodyPr/>
          <a:lstStyle/>
          <a:p>
            <a:r>
              <a:rPr lang="en-US" dirty="0"/>
              <a:t>Yes, for private entities which are not public authorities as defined in Act</a:t>
            </a:r>
          </a:p>
          <a:p>
            <a:r>
              <a:rPr lang="en-US" dirty="0"/>
              <a:t>Subject to Ministerial discretion for public authorities</a:t>
            </a:r>
          </a:p>
          <a:p>
            <a:r>
              <a:rPr lang="en-US" dirty="0"/>
              <a:t>But better remove clumsy workarounds and abandon data localization [Applicable to all small economies]</a:t>
            </a:r>
          </a:p>
          <a:p>
            <a:pPr lvl="1"/>
            <a:r>
              <a:rPr lang="en-US" dirty="0"/>
              <a:t>As cyber security becomes increasingly important, it is foolish to not diversify risks by using domestic as well as foreign cloud services, better equipped to engage in an “arms race” with persistent  and resourceful attackers</a:t>
            </a:r>
          </a:p>
          <a:p>
            <a:pPr lvl="1"/>
            <a:r>
              <a:rPr lang="en-US" dirty="0"/>
              <a:t>Address lawful-access-to-data concerns through a different mechanism such as a version of the US CLOUD Act</a:t>
            </a:r>
          </a:p>
          <a:p>
            <a:pPr lvl="1"/>
            <a:endParaRPr lang="en-US" dirty="0"/>
          </a:p>
        </p:txBody>
      </p:sp>
      <p:sp>
        <p:nvSpPr>
          <p:cNvPr id="3" name="Slide Number Placeholder 2">
            <a:extLst>
              <a:ext uri="{FF2B5EF4-FFF2-40B4-BE49-F238E27FC236}">
                <a16:creationId xmlns:a16="http://schemas.microsoft.com/office/drawing/2014/main" id="{6A405E23-C31E-C279-0679-F54AA31043F0}"/>
              </a:ext>
            </a:extLst>
          </p:cNvPr>
          <p:cNvSpPr>
            <a:spLocks noGrp="1"/>
          </p:cNvSpPr>
          <p:nvPr>
            <p:ph type="sldNum" sz="quarter" idx="12"/>
          </p:nvPr>
        </p:nvSpPr>
        <p:spPr/>
        <p:txBody>
          <a:bodyPr/>
          <a:lstStyle/>
          <a:p>
            <a:fld id="{FF6014F9-9C52-42A2-8218-452140950EA7}" type="slidenum">
              <a:rPr lang="en-US" smtClean="0"/>
              <a:t>21</a:t>
            </a:fld>
            <a:endParaRPr lang="en-US"/>
          </a:p>
        </p:txBody>
      </p:sp>
      <p:sp>
        <p:nvSpPr>
          <p:cNvPr id="4" name="Title 3">
            <a:extLst>
              <a:ext uri="{FF2B5EF4-FFF2-40B4-BE49-F238E27FC236}">
                <a16:creationId xmlns:a16="http://schemas.microsoft.com/office/drawing/2014/main" id="{220A44DF-F056-E60D-CD58-DCE93511C90F}"/>
              </a:ext>
            </a:extLst>
          </p:cNvPr>
          <p:cNvSpPr>
            <a:spLocks noGrp="1"/>
          </p:cNvSpPr>
          <p:nvPr>
            <p:ph type="title"/>
          </p:nvPr>
        </p:nvSpPr>
        <p:spPr/>
        <p:txBody>
          <a:bodyPr/>
          <a:lstStyle/>
          <a:p>
            <a:r>
              <a:rPr lang="en-US" dirty="0"/>
              <a:t>Can Sri Lankan businesses use SaaS and cheap/high quality cloud services?</a:t>
            </a:r>
          </a:p>
        </p:txBody>
      </p:sp>
    </p:spTree>
    <p:extLst>
      <p:ext uri="{BB962C8B-B14F-4D97-AF65-F5344CB8AC3E}">
        <p14:creationId xmlns:p14="http://schemas.microsoft.com/office/powerpoint/2010/main" val="1556796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2859BE-01B3-D5C1-DDA5-0E60163FAD29}"/>
              </a:ext>
            </a:extLst>
          </p:cNvPr>
          <p:cNvSpPr>
            <a:spLocks noGrp="1"/>
          </p:cNvSpPr>
          <p:nvPr>
            <p:ph type="title"/>
          </p:nvPr>
        </p:nvSpPr>
        <p:spPr>
          <a:xfrm>
            <a:off x="8936735" y="2431628"/>
            <a:ext cx="8080605" cy="1370434"/>
          </a:xfrm>
        </p:spPr>
        <p:txBody>
          <a:bodyPr>
            <a:normAutofit/>
          </a:bodyPr>
          <a:lstStyle/>
          <a:p>
            <a:r>
              <a:rPr lang="en-US" dirty="0"/>
              <a:t>The big picture</a:t>
            </a:r>
          </a:p>
        </p:txBody>
      </p:sp>
      <p:sp>
        <p:nvSpPr>
          <p:cNvPr id="2" name="Content Placeholder 1">
            <a:extLst>
              <a:ext uri="{FF2B5EF4-FFF2-40B4-BE49-F238E27FC236}">
                <a16:creationId xmlns:a16="http://schemas.microsoft.com/office/drawing/2014/main" id="{52F290EA-EC37-54D7-F5B6-CA0CD9D31382}"/>
              </a:ext>
            </a:extLst>
          </p:cNvPr>
          <p:cNvSpPr>
            <a:spLocks noGrp="1"/>
          </p:cNvSpPr>
          <p:nvPr>
            <p:ph type="body" idx="1"/>
          </p:nvPr>
        </p:nvSpPr>
        <p:spPr>
          <a:xfrm>
            <a:off x="8936734" y="4482353"/>
            <a:ext cx="8080605" cy="4178483"/>
          </a:xfrm>
        </p:spPr>
        <p:txBody>
          <a:bodyPr>
            <a:normAutofit fontScale="92500" lnSpcReduction="20000"/>
          </a:bodyPr>
          <a:lstStyle/>
          <a:p>
            <a:pPr marL="457200" indent="-457200">
              <a:buFont typeface="Arial" panose="020B0604020202020204" pitchFamily="34" charset="0"/>
              <a:buChar char="•"/>
            </a:pPr>
            <a:r>
              <a:rPr lang="en-US" dirty="0"/>
              <a:t>Fifty years ago, before the emergence of the Internet, scholars such as </a:t>
            </a:r>
            <a:r>
              <a:rPr lang="en-US" dirty="0" err="1"/>
              <a:t>Ithiel</a:t>
            </a:r>
            <a:r>
              <a:rPr lang="en-US" dirty="0"/>
              <a:t> de Sola Pool were postulating that nation states would prove incapable of regulating new communication technologies such as satellites</a:t>
            </a:r>
          </a:p>
          <a:p>
            <a:pPr marL="457200" indent="-457200">
              <a:buFont typeface="Arial" panose="020B0604020202020204" pitchFamily="34" charset="0"/>
              <a:buChar char="•"/>
            </a:pPr>
            <a:r>
              <a:rPr lang="en-US" dirty="0"/>
              <a:t>China has proved that state cannot be counted out, but small economies that cannot do without engagement with the outside world, have a much harder task</a:t>
            </a:r>
          </a:p>
        </p:txBody>
      </p:sp>
      <p:sp>
        <p:nvSpPr>
          <p:cNvPr id="3" name="Slide Number Placeholder 2">
            <a:extLst>
              <a:ext uri="{FF2B5EF4-FFF2-40B4-BE49-F238E27FC236}">
                <a16:creationId xmlns:a16="http://schemas.microsoft.com/office/drawing/2014/main" id="{6E558CAB-58A3-DE4C-FBE9-BA6990FA911D}"/>
              </a:ext>
            </a:extLst>
          </p:cNvPr>
          <p:cNvSpPr>
            <a:spLocks noGrp="1"/>
          </p:cNvSpPr>
          <p:nvPr>
            <p:ph type="sldNum" sz="quarter" idx="12"/>
          </p:nvPr>
        </p:nvSpPr>
        <p:spPr/>
        <p:txBody>
          <a:bodyPr/>
          <a:lstStyle/>
          <a:p>
            <a:fld id="{FF6014F9-9C52-42A2-8218-452140950EA7}" type="slidenum">
              <a:rPr lang="en-US" smtClean="0"/>
              <a:t>22</a:t>
            </a:fld>
            <a:endParaRPr lang="en-US"/>
          </a:p>
        </p:txBody>
      </p:sp>
      <p:sp>
        <p:nvSpPr>
          <p:cNvPr id="8" name="Text Placeholder 7">
            <a:extLst>
              <a:ext uri="{FF2B5EF4-FFF2-40B4-BE49-F238E27FC236}">
                <a16:creationId xmlns:a16="http://schemas.microsoft.com/office/drawing/2014/main" id="{84315501-A4E8-4CED-CB21-A997B2E7B4D6}"/>
              </a:ext>
            </a:extLst>
          </p:cNvPr>
          <p:cNvSpPr>
            <a:spLocks noGrp="1"/>
          </p:cNvSpPr>
          <p:nvPr>
            <p:ph type="body" sz="quarter" idx="13"/>
          </p:nvPr>
        </p:nvSpPr>
        <p:spPr/>
        <p:txBody>
          <a:bodyPr/>
          <a:lstStyle/>
          <a:p>
            <a:endParaRPr lang="en-US"/>
          </a:p>
        </p:txBody>
      </p:sp>
      <p:pic>
        <p:nvPicPr>
          <p:cNvPr id="7" name="Picture 6">
            <a:extLst>
              <a:ext uri="{FF2B5EF4-FFF2-40B4-BE49-F238E27FC236}">
                <a16:creationId xmlns:a16="http://schemas.microsoft.com/office/drawing/2014/main" id="{EC2675C7-ED60-4EA7-E042-5618328281DB}"/>
              </a:ext>
            </a:extLst>
          </p:cNvPr>
          <p:cNvPicPr>
            <a:picLocks noChangeAspect="1"/>
          </p:cNvPicPr>
          <p:nvPr/>
        </p:nvPicPr>
        <p:blipFill>
          <a:blip r:embed="rId2"/>
          <a:stretch>
            <a:fillRect/>
          </a:stretch>
        </p:blipFill>
        <p:spPr>
          <a:xfrm>
            <a:off x="1362636" y="0"/>
            <a:ext cx="6705600" cy="9753600"/>
          </a:xfrm>
          <a:prstGeom prst="rect">
            <a:avLst/>
          </a:prstGeom>
        </p:spPr>
      </p:pic>
    </p:spTree>
    <p:extLst>
      <p:ext uri="{BB962C8B-B14F-4D97-AF65-F5344CB8AC3E}">
        <p14:creationId xmlns:p14="http://schemas.microsoft.com/office/powerpoint/2010/main" val="2254060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00E8D08-FA07-CD3F-DAF2-375676F52B50}"/>
              </a:ext>
            </a:extLst>
          </p:cNvPr>
          <p:cNvSpPr>
            <a:spLocks noGrp="1"/>
          </p:cNvSpPr>
          <p:nvPr>
            <p:ph type="sldNum" sz="quarter" idx="12"/>
          </p:nvPr>
        </p:nvSpPr>
        <p:spPr/>
        <p:txBody>
          <a:bodyPr/>
          <a:lstStyle/>
          <a:p>
            <a:fld id="{FF6014F9-9C52-42A2-8218-452140950EA7}" type="slidenum">
              <a:rPr lang="en-US" smtClean="0"/>
              <a:t>23</a:t>
            </a:fld>
            <a:endParaRPr lang="en-US"/>
          </a:p>
        </p:txBody>
      </p:sp>
      <p:sp>
        <p:nvSpPr>
          <p:cNvPr id="7" name="Content Placeholder 6">
            <a:extLst>
              <a:ext uri="{FF2B5EF4-FFF2-40B4-BE49-F238E27FC236}">
                <a16:creationId xmlns:a16="http://schemas.microsoft.com/office/drawing/2014/main" id="{567A5337-C4D8-39D6-8FCA-EB9CCB7F0EB7}"/>
              </a:ext>
            </a:extLst>
          </p:cNvPr>
          <p:cNvSpPr>
            <a:spLocks noGrp="1"/>
          </p:cNvSpPr>
          <p:nvPr>
            <p:ph idx="1"/>
          </p:nvPr>
        </p:nvSpPr>
        <p:spPr/>
        <p:txBody>
          <a:bodyPr>
            <a:normAutofit fontScale="77500" lnSpcReduction="20000"/>
          </a:bodyPr>
          <a:lstStyle/>
          <a:p>
            <a:r>
              <a:rPr lang="en-US" dirty="0"/>
              <a:t>China’s Great Firewall (a combination of laws, technology, and thousands of Internet police (could be as high as 50,000)) has shown that the nation state is capable of exerting control</a:t>
            </a:r>
          </a:p>
          <a:p>
            <a:pPr lvl="1"/>
            <a:r>
              <a:rPr lang="en-US" dirty="0"/>
              <a:t>But a price has to be paid that cannot easily be afforded by small economies that are integrated with the global economy and are not fully autocratic </a:t>
            </a:r>
          </a:p>
          <a:p>
            <a:pPr lvl="2"/>
            <a:r>
              <a:rPr lang="en-US" dirty="0"/>
              <a:t>Can the economy/society do without the conveniences (free and for-fee) that are offered by Global Tech Companies?</a:t>
            </a:r>
          </a:p>
          <a:p>
            <a:pPr lvl="3"/>
            <a:r>
              <a:rPr lang="en-US" dirty="0"/>
              <a:t>China is an enormous economy that was able to support indigenous Tech Companies such as WeChat and </a:t>
            </a:r>
            <a:r>
              <a:rPr lang="en-US" dirty="0" err="1"/>
              <a:t>Sina</a:t>
            </a:r>
            <a:r>
              <a:rPr lang="en-US" dirty="0"/>
              <a:t> Weibo</a:t>
            </a:r>
          </a:p>
          <a:p>
            <a:pPr lvl="2"/>
            <a:r>
              <a:rPr lang="en-US" dirty="0"/>
              <a:t>Will its people tolerate pervasive surveillance and censorship like they do in China?</a:t>
            </a:r>
          </a:p>
          <a:p>
            <a:pPr lvl="3"/>
            <a:r>
              <a:rPr lang="en-US" dirty="0"/>
              <a:t>The downfall of the Rajapaksa family regime was triggered by their unsuccessful attempt to shut down all social media on 3 April 2022 </a:t>
            </a:r>
          </a:p>
        </p:txBody>
      </p:sp>
      <p:pic>
        <p:nvPicPr>
          <p:cNvPr id="3" name="Content Placeholder 2">
            <a:extLst>
              <a:ext uri="{FF2B5EF4-FFF2-40B4-BE49-F238E27FC236}">
                <a16:creationId xmlns:a16="http://schemas.microsoft.com/office/drawing/2014/main" id="{275665CC-4BFE-D7A5-6572-B7D3DC1DF839}"/>
              </a:ext>
            </a:extLst>
          </p:cNvPr>
          <p:cNvPicPr>
            <a:picLocks noGrp="1" noChangeAspect="1"/>
          </p:cNvPicPr>
          <p:nvPr>
            <p:ph idx="13"/>
          </p:nvPr>
        </p:nvPicPr>
        <p:blipFill>
          <a:blip r:embed="rId2"/>
          <a:stretch>
            <a:fillRect/>
          </a:stretch>
        </p:blipFill>
        <p:spPr>
          <a:xfrm>
            <a:off x="10027444" y="3424238"/>
            <a:ext cx="5715000" cy="4286250"/>
          </a:xfrm>
          <a:prstGeom prst="rect">
            <a:avLst/>
          </a:prstGeom>
        </p:spPr>
      </p:pic>
      <p:sp>
        <p:nvSpPr>
          <p:cNvPr id="6" name="Title 5">
            <a:extLst>
              <a:ext uri="{FF2B5EF4-FFF2-40B4-BE49-F238E27FC236}">
                <a16:creationId xmlns:a16="http://schemas.microsoft.com/office/drawing/2014/main" id="{591F5CCE-06C0-C031-CBD2-C71E20D31B57}"/>
              </a:ext>
            </a:extLst>
          </p:cNvPr>
          <p:cNvSpPr>
            <a:spLocks noGrp="1"/>
          </p:cNvSpPr>
          <p:nvPr>
            <p:ph type="title"/>
          </p:nvPr>
        </p:nvSpPr>
        <p:spPr/>
        <p:txBody>
          <a:bodyPr/>
          <a:lstStyle/>
          <a:p>
            <a:r>
              <a:rPr lang="en-US" dirty="0"/>
              <a:t>Beyond technology</a:t>
            </a:r>
          </a:p>
        </p:txBody>
      </p:sp>
    </p:spTree>
    <p:extLst>
      <p:ext uri="{BB962C8B-B14F-4D97-AF65-F5344CB8AC3E}">
        <p14:creationId xmlns:p14="http://schemas.microsoft.com/office/powerpoint/2010/main" val="3697418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D22863-18C2-CB7C-4D71-30E3A483485A}"/>
              </a:ext>
            </a:extLst>
          </p:cNvPr>
          <p:cNvSpPr>
            <a:spLocks noGrp="1"/>
          </p:cNvSpPr>
          <p:nvPr>
            <p:ph type="sldNum" sz="quarter" idx="12"/>
          </p:nvPr>
        </p:nvSpPr>
        <p:spPr/>
        <p:txBody>
          <a:bodyPr/>
          <a:lstStyle/>
          <a:p>
            <a:fld id="{FF6014F9-9C52-42A2-8218-452140950EA7}" type="slidenum">
              <a:rPr lang="en-US" smtClean="0"/>
              <a:t>24</a:t>
            </a:fld>
            <a:endParaRPr lang="en-US"/>
          </a:p>
        </p:txBody>
      </p:sp>
      <p:sp>
        <p:nvSpPr>
          <p:cNvPr id="7" name="Content Placeholder 6">
            <a:extLst>
              <a:ext uri="{FF2B5EF4-FFF2-40B4-BE49-F238E27FC236}">
                <a16:creationId xmlns:a16="http://schemas.microsoft.com/office/drawing/2014/main" id="{06A5048F-6855-9F50-D7DB-D7DC594D34BE}"/>
              </a:ext>
            </a:extLst>
          </p:cNvPr>
          <p:cNvSpPr>
            <a:spLocks noGrp="1"/>
          </p:cNvSpPr>
          <p:nvPr>
            <p:ph idx="1"/>
          </p:nvPr>
        </p:nvSpPr>
        <p:spPr/>
        <p:txBody>
          <a:bodyPr/>
          <a:lstStyle/>
          <a:p>
            <a:r>
              <a:rPr lang="en-US" dirty="0"/>
              <a:t>Small and poor nation states cannot disengage from the world economy (and the Global Tech Companies) easily</a:t>
            </a:r>
          </a:p>
          <a:p>
            <a:pPr lvl="1"/>
            <a:r>
              <a:rPr lang="en-US" dirty="0"/>
              <a:t>Even post-coup Myanmar has not shut down Facebook nationwide and permanently</a:t>
            </a:r>
          </a:p>
          <a:p>
            <a:pPr lvl="2"/>
            <a:r>
              <a:rPr lang="en-US" dirty="0"/>
              <a:t>They cannot do what North Korea and Cuba do </a:t>
            </a:r>
          </a:p>
          <a:p>
            <a:pPr lvl="2"/>
            <a:r>
              <a:rPr lang="en-US" dirty="0"/>
              <a:t>Nor can they afford the Great Firewall, though some in China’s orbit are trying and Myanmar may</a:t>
            </a:r>
          </a:p>
        </p:txBody>
      </p:sp>
      <p:pic>
        <p:nvPicPr>
          <p:cNvPr id="9" name="Content Placeholder 8">
            <a:extLst>
              <a:ext uri="{FF2B5EF4-FFF2-40B4-BE49-F238E27FC236}">
                <a16:creationId xmlns:a16="http://schemas.microsoft.com/office/drawing/2014/main" id="{BD590AA3-0ABE-946E-EC6F-A49B2C44A297}"/>
              </a:ext>
            </a:extLst>
          </p:cNvPr>
          <p:cNvPicPr>
            <a:picLocks noGrp="1" noChangeAspect="1"/>
          </p:cNvPicPr>
          <p:nvPr>
            <p:ph idx="13"/>
          </p:nvPr>
        </p:nvPicPr>
        <p:blipFill>
          <a:blip r:embed="rId2"/>
          <a:stretch>
            <a:fillRect/>
          </a:stretch>
        </p:blipFill>
        <p:spPr>
          <a:xfrm>
            <a:off x="9836944" y="2519363"/>
            <a:ext cx="6096000" cy="6096000"/>
          </a:xfrm>
          <a:prstGeom prst="rect">
            <a:avLst/>
          </a:prstGeom>
        </p:spPr>
      </p:pic>
      <p:sp>
        <p:nvSpPr>
          <p:cNvPr id="6" name="Title 5">
            <a:extLst>
              <a:ext uri="{FF2B5EF4-FFF2-40B4-BE49-F238E27FC236}">
                <a16:creationId xmlns:a16="http://schemas.microsoft.com/office/drawing/2014/main" id="{87B79174-0AE6-C1EF-8C69-B7D1CB5AFCC5}"/>
              </a:ext>
            </a:extLst>
          </p:cNvPr>
          <p:cNvSpPr>
            <a:spLocks noGrp="1"/>
          </p:cNvSpPr>
          <p:nvPr>
            <p:ph type="title"/>
          </p:nvPr>
        </p:nvSpPr>
        <p:spPr/>
        <p:txBody>
          <a:bodyPr/>
          <a:lstStyle/>
          <a:p>
            <a:r>
              <a:rPr lang="en-US" dirty="0"/>
              <a:t>The asymmetry of power</a:t>
            </a:r>
          </a:p>
        </p:txBody>
      </p:sp>
    </p:spTree>
    <p:extLst>
      <p:ext uri="{BB962C8B-B14F-4D97-AF65-F5344CB8AC3E}">
        <p14:creationId xmlns:p14="http://schemas.microsoft.com/office/powerpoint/2010/main" val="4202050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BA5C2-0D43-892E-0FBA-9F1FC2F3837F}"/>
              </a:ext>
            </a:extLst>
          </p:cNvPr>
          <p:cNvSpPr>
            <a:spLocks noGrp="1"/>
          </p:cNvSpPr>
          <p:nvPr>
            <p:ph type="title"/>
          </p:nvPr>
        </p:nvSpPr>
        <p:spPr/>
        <p:txBody>
          <a:bodyPr/>
          <a:lstStyle/>
          <a:p>
            <a:r>
              <a:rPr lang="en-US" dirty="0"/>
              <a:t>Discerning emulation</a:t>
            </a:r>
          </a:p>
        </p:txBody>
      </p:sp>
      <p:sp>
        <p:nvSpPr>
          <p:cNvPr id="3" name="Text Placeholder 2">
            <a:extLst>
              <a:ext uri="{FF2B5EF4-FFF2-40B4-BE49-F238E27FC236}">
                <a16:creationId xmlns:a16="http://schemas.microsoft.com/office/drawing/2014/main" id="{29874A8E-77F0-39FE-3968-8D451706052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C9EEF6-9038-5845-C93A-271F72655C0C}"/>
              </a:ext>
            </a:extLst>
          </p:cNvPr>
          <p:cNvSpPr>
            <a:spLocks noGrp="1"/>
          </p:cNvSpPr>
          <p:nvPr>
            <p:ph type="sldNum" sz="quarter" idx="12"/>
          </p:nvPr>
        </p:nvSpPr>
        <p:spPr/>
        <p:txBody>
          <a:bodyPr/>
          <a:lstStyle/>
          <a:p>
            <a:fld id="{FF6014F9-9C52-42A2-8218-452140950EA7}" type="slidenum">
              <a:rPr lang="en-US" smtClean="0"/>
              <a:t>25</a:t>
            </a:fld>
            <a:endParaRPr lang="en-US"/>
          </a:p>
        </p:txBody>
      </p:sp>
      <p:sp>
        <p:nvSpPr>
          <p:cNvPr id="5" name="Text Placeholder 4">
            <a:extLst>
              <a:ext uri="{FF2B5EF4-FFF2-40B4-BE49-F238E27FC236}">
                <a16:creationId xmlns:a16="http://schemas.microsoft.com/office/drawing/2014/main" id="{290DBA15-BB1B-9D1C-6423-78DF8A8DDB8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88940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59FABA0-F0F6-21CD-3666-FADC7A8A3688}"/>
              </a:ext>
            </a:extLst>
          </p:cNvPr>
          <p:cNvSpPr>
            <a:spLocks noGrp="1"/>
          </p:cNvSpPr>
          <p:nvPr>
            <p:ph idx="1"/>
          </p:nvPr>
        </p:nvSpPr>
        <p:spPr/>
        <p:txBody>
          <a:bodyPr/>
          <a:lstStyle/>
          <a:p>
            <a:r>
              <a:rPr lang="en-US" dirty="0"/>
              <a:t>Attempts to clone GDPR compliant laws in the Global South will fail for several reasons, including</a:t>
            </a:r>
          </a:p>
          <a:p>
            <a:pPr lvl="1"/>
            <a:r>
              <a:rPr lang="en-US" dirty="0"/>
              <a:t>Lack of capacity to implement overly complex legislation, and </a:t>
            </a:r>
          </a:p>
          <a:p>
            <a:pPr lvl="1"/>
            <a:r>
              <a:rPr lang="en-US" dirty="0"/>
              <a:t>Inability to fully impose conventional data protection provisions on Global Tech Companies </a:t>
            </a:r>
          </a:p>
          <a:p>
            <a:r>
              <a:rPr lang="en-US" dirty="0"/>
              <a:t>Does this mean that they should</a:t>
            </a:r>
          </a:p>
          <a:p>
            <a:pPr lvl="1"/>
            <a:r>
              <a:rPr lang="en-US" dirty="0"/>
              <a:t>Engage in “data protection theater” (as is being done in some countries of the Global South)? OR</a:t>
            </a:r>
          </a:p>
          <a:p>
            <a:pPr lvl="1"/>
            <a:r>
              <a:rPr lang="en-US" dirty="0"/>
              <a:t>Do nothing (as was the case for many years and is still the case in many countries of the Global South)?</a:t>
            </a:r>
          </a:p>
        </p:txBody>
      </p:sp>
      <p:sp>
        <p:nvSpPr>
          <p:cNvPr id="4" name="Slide Number Placeholder 3">
            <a:extLst>
              <a:ext uri="{FF2B5EF4-FFF2-40B4-BE49-F238E27FC236}">
                <a16:creationId xmlns:a16="http://schemas.microsoft.com/office/drawing/2014/main" id="{A5D5333E-BCE6-B92A-104E-3517F9E778E8}"/>
              </a:ext>
            </a:extLst>
          </p:cNvPr>
          <p:cNvSpPr>
            <a:spLocks noGrp="1"/>
          </p:cNvSpPr>
          <p:nvPr>
            <p:ph type="sldNum" sz="quarter" idx="12"/>
          </p:nvPr>
        </p:nvSpPr>
        <p:spPr/>
        <p:txBody>
          <a:bodyPr/>
          <a:lstStyle/>
          <a:p>
            <a:fld id="{FF6014F9-9C52-42A2-8218-452140950EA7}" type="slidenum">
              <a:rPr lang="en-US" smtClean="0"/>
              <a:t>26</a:t>
            </a:fld>
            <a:endParaRPr lang="en-US"/>
          </a:p>
        </p:txBody>
      </p:sp>
      <p:sp>
        <p:nvSpPr>
          <p:cNvPr id="6" name="Title 5">
            <a:extLst>
              <a:ext uri="{FF2B5EF4-FFF2-40B4-BE49-F238E27FC236}">
                <a16:creationId xmlns:a16="http://schemas.microsoft.com/office/drawing/2014/main" id="{D899124F-A37E-B284-9F68-2DAB59F02FD1}"/>
              </a:ext>
            </a:extLst>
          </p:cNvPr>
          <p:cNvSpPr>
            <a:spLocks noGrp="1"/>
          </p:cNvSpPr>
          <p:nvPr>
            <p:ph type="title"/>
          </p:nvPr>
        </p:nvSpPr>
        <p:spPr/>
        <p:txBody>
          <a:bodyPr/>
          <a:lstStyle/>
          <a:p>
            <a:r>
              <a:rPr lang="en-US" dirty="0"/>
              <a:t>How to keep connected &amp; yet protect what needs protection </a:t>
            </a:r>
          </a:p>
        </p:txBody>
      </p:sp>
    </p:spTree>
    <p:extLst>
      <p:ext uri="{BB962C8B-B14F-4D97-AF65-F5344CB8AC3E}">
        <p14:creationId xmlns:p14="http://schemas.microsoft.com/office/powerpoint/2010/main" val="1319087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702BF9-C590-7304-71D1-5BDBB1D40A7E}"/>
              </a:ext>
            </a:extLst>
          </p:cNvPr>
          <p:cNvSpPr>
            <a:spLocks noGrp="1"/>
          </p:cNvSpPr>
          <p:nvPr>
            <p:ph idx="1"/>
          </p:nvPr>
        </p:nvSpPr>
        <p:spPr/>
        <p:txBody>
          <a:bodyPr/>
          <a:lstStyle/>
          <a:p>
            <a:r>
              <a:rPr lang="en-US" dirty="0"/>
              <a:t>The most important thing is to decide on what the primary objective is:</a:t>
            </a:r>
          </a:p>
          <a:p>
            <a:pPr lvl="1"/>
            <a:r>
              <a:rPr lang="en-US" dirty="0"/>
              <a:t>Is it getting more BPO work from Europe?</a:t>
            </a:r>
          </a:p>
          <a:p>
            <a:pPr lvl="1"/>
            <a:r>
              <a:rPr lang="en-US" dirty="0"/>
              <a:t>Is it developing cutting-edge software and service firms, based on AI?</a:t>
            </a:r>
          </a:p>
          <a:p>
            <a:pPr lvl="1"/>
            <a:r>
              <a:rPr lang="en-US" dirty="0"/>
              <a:t>Is it improving the productivity of firms across the economy?</a:t>
            </a:r>
          </a:p>
          <a:p>
            <a:pPr lvl="1"/>
            <a:r>
              <a:rPr lang="en-US" dirty="0"/>
              <a:t>Is it safeguarding privacy of citizens and protecting them and local firms against cyber attacks?</a:t>
            </a:r>
          </a:p>
          <a:p>
            <a:pPr lvl="1"/>
            <a:r>
              <a:rPr lang="en-US" dirty="0"/>
              <a:t>Is it promoting local data center operations, by giving them captive customers?</a:t>
            </a:r>
          </a:p>
          <a:p>
            <a:r>
              <a:rPr lang="en-US" dirty="0"/>
              <a:t>If multiple objectives exist, their relative weights must be decided</a:t>
            </a:r>
          </a:p>
          <a:p>
            <a:pPr marL="0" indent="0">
              <a:buNone/>
            </a:pPr>
            <a:r>
              <a:rPr lang="en-US" dirty="0"/>
              <a:t> </a:t>
            </a:r>
          </a:p>
        </p:txBody>
      </p:sp>
      <p:sp>
        <p:nvSpPr>
          <p:cNvPr id="3" name="Slide Number Placeholder 2">
            <a:extLst>
              <a:ext uri="{FF2B5EF4-FFF2-40B4-BE49-F238E27FC236}">
                <a16:creationId xmlns:a16="http://schemas.microsoft.com/office/drawing/2014/main" id="{E6E71116-BB13-1E25-BE3D-555E125AF06F}"/>
              </a:ext>
            </a:extLst>
          </p:cNvPr>
          <p:cNvSpPr>
            <a:spLocks noGrp="1"/>
          </p:cNvSpPr>
          <p:nvPr>
            <p:ph type="sldNum" sz="quarter" idx="12"/>
          </p:nvPr>
        </p:nvSpPr>
        <p:spPr/>
        <p:txBody>
          <a:bodyPr/>
          <a:lstStyle/>
          <a:p>
            <a:fld id="{FF6014F9-9C52-42A2-8218-452140950EA7}" type="slidenum">
              <a:rPr lang="en-US" smtClean="0"/>
              <a:t>27</a:t>
            </a:fld>
            <a:endParaRPr lang="en-US"/>
          </a:p>
        </p:txBody>
      </p:sp>
      <p:sp>
        <p:nvSpPr>
          <p:cNvPr id="4" name="Title 3">
            <a:extLst>
              <a:ext uri="{FF2B5EF4-FFF2-40B4-BE49-F238E27FC236}">
                <a16:creationId xmlns:a16="http://schemas.microsoft.com/office/drawing/2014/main" id="{1D31DE33-4E8E-AFC0-F898-EA6091397A7C}"/>
              </a:ext>
            </a:extLst>
          </p:cNvPr>
          <p:cNvSpPr>
            <a:spLocks noGrp="1"/>
          </p:cNvSpPr>
          <p:nvPr>
            <p:ph type="title"/>
          </p:nvPr>
        </p:nvSpPr>
        <p:spPr/>
        <p:txBody>
          <a:bodyPr>
            <a:normAutofit fontScale="90000"/>
          </a:bodyPr>
          <a:lstStyle/>
          <a:p>
            <a:r>
              <a:rPr lang="en-US" dirty="0"/>
              <a:t>Good policy (and legislation) is based on emulation; no point in reinventing the wheel 1 </a:t>
            </a:r>
          </a:p>
        </p:txBody>
      </p:sp>
    </p:spTree>
    <p:extLst>
      <p:ext uri="{BB962C8B-B14F-4D97-AF65-F5344CB8AC3E}">
        <p14:creationId xmlns:p14="http://schemas.microsoft.com/office/powerpoint/2010/main" val="3324050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952F7B-EC58-77E6-520B-4CE03D61063D}"/>
              </a:ext>
            </a:extLst>
          </p:cNvPr>
          <p:cNvSpPr>
            <a:spLocks noGrp="1"/>
          </p:cNvSpPr>
          <p:nvPr>
            <p:ph idx="1"/>
          </p:nvPr>
        </p:nvSpPr>
        <p:spPr/>
        <p:txBody>
          <a:bodyPr/>
          <a:lstStyle/>
          <a:p>
            <a:r>
              <a:rPr lang="en-US" dirty="0"/>
              <a:t>But one must first look to see if the model being emulated works well in its place of origin and also whether it can serve the objectives decided for your country</a:t>
            </a:r>
          </a:p>
          <a:p>
            <a:pPr lvl="1"/>
            <a:r>
              <a:rPr lang="en-US" dirty="0"/>
              <a:t>Objectives of EU’s GDPR quite different from those of countries that are emulating it</a:t>
            </a:r>
          </a:p>
          <a:p>
            <a:pPr lvl="1"/>
            <a:r>
              <a:rPr lang="en-US" dirty="0"/>
              <a:t>Europe’s relative weakness in firms that are AI focused, compared to US and China needs consideration</a:t>
            </a:r>
          </a:p>
          <a:p>
            <a:r>
              <a:rPr lang="en-US" dirty="0"/>
              <a:t>Most importantly, the model must be appropriate for the local conditions</a:t>
            </a:r>
          </a:p>
          <a:p>
            <a:pPr lvl="1"/>
            <a:r>
              <a:rPr lang="en-US" dirty="0"/>
              <a:t>Most countries in the Global South cannot afford to spend massive amounts on DPAs </a:t>
            </a:r>
            <a:r>
              <a:rPr lang="en-US" dirty="0">
                <a:sym typeface="Wingdings" panose="05000000000000000000" pitchFamily="2" charset="2"/>
              </a:rPr>
              <a:t> without adequate funds, they will be able to attract high-quality personnel (even if administrative rules permit above-the-norm compensation</a:t>
            </a:r>
            <a:endParaRPr lang="en-US" dirty="0"/>
          </a:p>
        </p:txBody>
      </p:sp>
      <p:sp>
        <p:nvSpPr>
          <p:cNvPr id="3" name="Slide Number Placeholder 2">
            <a:extLst>
              <a:ext uri="{FF2B5EF4-FFF2-40B4-BE49-F238E27FC236}">
                <a16:creationId xmlns:a16="http://schemas.microsoft.com/office/drawing/2014/main" id="{CE310B34-5482-AC6D-9526-EB91DAF24CEA}"/>
              </a:ext>
            </a:extLst>
          </p:cNvPr>
          <p:cNvSpPr>
            <a:spLocks noGrp="1"/>
          </p:cNvSpPr>
          <p:nvPr>
            <p:ph type="sldNum" sz="quarter" idx="12"/>
          </p:nvPr>
        </p:nvSpPr>
        <p:spPr/>
        <p:txBody>
          <a:bodyPr/>
          <a:lstStyle/>
          <a:p>
            <a:fld id="{FF6014F9-9C52-42A2-8218-452140950EA7}" type="slidenum">
              <a:rPr lang="en-US" smtClean="0"/>
              <a:t>28</a:t>
            </a:fld>
            <a:endParaRPr lang="en-US"/>
          </a:p>
        </p:txBody>
      </p:sp>
      <p:sp>
        <p:nvSpPr>
          <p:cNvPr id="4" name="Title 3">
            <a:extLst>
              <a:ext uri="{FF2B5EF4-FFF2-40B4-BE49-F238E27FC236}">
                <a16:creationId xmlns:a16="http://schemas.microsoft.com/office/drawing/2014/main" id="{A449607A-F626-CE0D-EB76-869E8047B7A8}"/>
              </a:ext>
            </a:extLst>
          </p:cNvPr>
          <p:cNvSpPr>
            <a:spLocks noGrp="1"/>
          </p:cNvSpPr>
          <p:nvPr>
            <p:ph type="title"/>
          </p:nvPr>
        </p:nvSpPr>
        <p:spPr/>
        <p:txBody>
          <a:bodyPr>
            <a:normAutofit fontScale="90000"/>
          </a:bodyPr>
          <a:lstStyle/>
          <a:p>
            <a:r>
              <a:rPr lang="en-US" dirty="0"/>
              <a:t>Good policy (and legislation) is based on emulation; no point in reinventing the wheel 2</a:t>
            </a:r>
          </a:p>
        </p:txBody>
      </p:sp>
    </p:spTree>
    <p:extLst>
      <p:ext uri="{BB962C8B-B14F-4D97-AF65-F5344CB8AC3E}">
        <p14:creationId xmlns:p14="http://schemas.microsoft.com/office/powerpoint/2010/main" val="6641797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B9E286-F66F-B625-2F54-47E4DB6EB784}"/>
              </a:ext>
            </a:extLst>
          </p:cNvPr>
          <p:cNvSpPr>
            <a:spLocks noGrp="1"/>
          </p:cNvSpPr>
          <p:nvPr>
            <p:ph idx="1"/>
          </p:nvPr>
        </p:nvSpPr>
        <p:spPr/>
        <p:txBody>
          <a:bodyPr/>
          <a:lstStyle/>
          <a:p>
            <a:r>
              <a:rPr lang="en-US" dirty="0"/>
              <a:t>Look beyond GDPR</a:t>
            </a:r>
          </a:p>
          <a:p>
            <a:pPr lvl="1"/>
            <a:r>
              <a:rPr lang="en-US" dirty="0"/>
              <a:t>Singapore has had a data protection law and enforcement for years; they do not seem to be placing GDPR adequacy as their principal objective</a:t>
            </a:r>
          </a:p>
          <a:p>
            <a:pPr lvl="2"/>
            <a:r>
              <a:rPr lang="en-US" dirty="0"/>
              <a:t>Allows a lot of discretion to regulator which is not that problematic given Singapore’s administrative culture and compensation practices</a:t>
            </a:r>
          </a:p>
          <a:p>
            <a:pPr lvl="1"/>
            <a:r>
              <a:rPr lang="en-US" dirty="0"/>
              <a:t>China’s data protection law of 2021 is also worth looking at though it’s unlikely to serve as a model</a:t>
            </a:r>
          </a:p>
        </p:txBody>
      </p:sp>
      <p:sp>
        <p:nvSpPr>
          <p:cNvPr id="3" name="Slide Number Placeholder 2">
            <a:extLst>
              <a:ext uri="{FF2B5EF4-FFF2-40B4-BE49-F238E27FC236}">
                <a16:creationId xmlns:a16="http://schemas.microsoft.com/office/drawing/2014/main" id="{E1F70763-8812-EFDF-FE41-FF99C8360A4C}"/>
              </a:ext>
            </a:extLst>
          </p:cNvPr>
          <p:cNvSpPr>
            <a:spLocks noGrp="1"/>
          </p:cNvSpPr>
          <p:nvPr>
            <p:ph type="sldNum" sz="quarter" idx="12"/>
          </p:nvPr>
        </p:nvSpPr>
        <p:spPr/>
        <p:txBody>
          <a:bodyPr/>
          <a:lstStyle/>
          <a:p>
            <a:fld id="{FF6014F9-9C52-42A2-8218-452140950EA7}" type="slidenum">
              <a:rPr lang="en-US" smtClean="0"/>
              <a:t>29</a:t>
            </a:fld>
            <a:endParaRPr lang="en-US"/>
          </a:p>
        </p:txBody>
      </p:sp>
      <p:sp>
        <p:nvSpPr>
          <p:cNvPr id="4" name="Title 3">
            <a:extLst>
              <a:ext uri="{FF2B5EF4-FFF2-40B4-BE49-F238E27FC236}">
                <a16:creationId xmlns:a16="http://schemas.microsoft.com/office/drawing/2014/main" id="{1C6E1B6B-A44A-B56F-3B77-918F64810EDB}"/>
              </a:ext>
            </a:extLst>
          </p:cNvPr>
          <p:cNvSpPr>
            <a:spLocks noGrp="1"/>
          </p:cNvSpPr>
          <p:nvPr>
            <p:ph type="title"/>
          </p:nvPr>
        </p:nvSpPr>
        <p:spPr/>
        <p:txBody>
          <a:bodyPr/>
          <a:lstStyle/>
          <a:p>
            <a:r>
              <a:rPr lang="en-US" dirty="0"/>
              <a:t>Be discerning</a:t>
            </a:r>
          </a:p>
        </p:txBody>
      </p:sp>
    </p:spTree>
    <p:extLst>
      <p:ext uri="{BB962C8B-B14F-4D97-AF65-F5344CB8AC3E}">
        <p14:creationId xmlns:p14="http://schemas.microsoft.com/office/powerpoint/2010/main" val="1500211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0B993-1E3B-2693-D091-1688054A93B2}"/>
              </a:ext>
            </a:extLst>
          </p:cNvPr>
          <p:cNvSpPr>
            <a:spLocks noGrp="1"/>
          </p:cNvSpPr>
          <p:nvPr>
            <p:ph type="title"/>
          </p:nvPr>
        </p:nvSpPr>
        <p:spPr/>
        <p:txBody>
          <a:bodyPr/>
          <a:lstStyle/>
          <a:p>
            <a:r>
              <a:rPr lang="en-US" dirty="0"/>
              <a:t>Problems</a:t>
            </a:r>
          </a:p>
        </p:txBody>
      </p:sp>
      <p:sp>
        <p:nvSpPr>
          <p:cNvPr id="3" name="Text Placeholder 2">
            <a:extLst>
              <a:ext uri="{FF2B5EF4-FFF2-40B4-BE49-F238E27FC236}">
                <a16:creationId xmlns:a16="http://schemas.microsoft.com/office/drawing/2014/main" id="{ABC7342A-7E2C-1FA5-436A-156FCA4542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421D588-F77F-15CF-7836-3B2321A2B106}"/>
              </a:ext>
            </a:extLst>
          </p:cNvPr>
          <p:cNvSpPr>
            <a:spLocks noGrp="1"/>
          </p:cNvSpPr>
          <p:nvPr>
            <p:ph type="sldNum" sz="quarter" idx="12"/>
          </p:nvPr>
        </p:nvSpPr>
        <p:spPr/>
        <p:txBody>
          <a:bodyPr/>
          <a:lstStyle/>
          <a:p>
            <a:fld id="{FF6014F9-9C52-42A2-8218-452140950EA7}" type="slidenum">
              <a:rPr lang="en-US" smtClean="0"/>
              <a:t>3</a:t>
            </a:fld>
            <a:endParaRPr lang="en-US"/>
          </a:p>
        </p:txBody>
      </p:sp>
      <p:sp>
        <p:nvSpPr>
          <p:cNvPr id="5" name="Text Placeholder 4">
            <a:extLst>
              <a:ext uri="{FF2B5EF4-FFF2-40B4-BE49-F238E27FC236}">
                <a16:creationId xmlns:a16="http://schemas.microsoft.com/office/drawing/2014/main" id="{EA6001E5-706A-9F3E-390D-B3DE1444DBA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18486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B54D91-B3FE-198B-3A7D-AF49EC9B1176}"/>
              </a:ext>
            </a:extLst>
          </p:cNvPr>
          <p:cNvSpPr>
            <a:spLocks noGrp="1"/>
          </p:cNvSpPr>
          <p:nvPr>
            <p:ph type="sldNum" sz="quarter" idx="12"/>
          </p:nvPr>
        </p:nvSpPr>
        <p:spPr/>
        <p:txBody>
          <a:bodyPr/>
          <a:lstStyle/>
          <a:p>
            <a:fld id="{FF6014F9-9C52-42A2-8218-452140950EA7}" type="slidenum">
              <a:rPr lang="en-US" smtClean="0"/>
              <a:t>30</a:t>
            </a:fld>
            <a:endParaRPr lang="en-US"/>
          </a:p>
        </p:txBody>
      </p:sp>
      <p:sp>
        <p:nvSpPr>
          <p:cNvPr id="3" name="TextBox 2">
            <a:extLst>
              <a:ext uri="{FF2B5EF4-FFF2-40B4-BE49-F238E27FC236}">
                <a16:creationId xmlns:a16="http://schemas.microsoft.com/office/drawing/2014/main" id="{F26E066E-EC99-28DB-1D6D-4B5492D4E432}"/>
              </a:ext>
            </a:extLst>
          </p:cNvPr>
          <p:cNvSpPr txBox="1"/>
          <p:nvPr/>
        </p:nvSpPr>
        <p:spPr>
          <a:xfrm>
            <a:off x="9548446" y="4276635"/>
            <a:ext cx="6717323" cy="1077218"/>
          </a:xfrm>
          <a:prstGeom prst="rect">
            <a:avLst/>
          </a:prstGeom>
          <a:noFill/>
        </p:spPr>
        <p:txBody>
          <a:bodyPr wrap="square" rtlCol="0">
            <a:spAutoFit/>
          </a:bodyPr>
          <a:lstStyle/>
          <a:p>
            <a:r>
              <a:rPr lang="en-LK" sz="2800" dirty="0">
                <a:solidFill>
                  <a:schemeClr val="bg1"/>
                </a:solidFill>
              </a:rPr>
              <a:t>For more information </a:t>
            </a:r>
            <a:br>
              <a:rPr lang="en-LK" dirty="0">
                <a:solidFill>
                  <a:schemeClr val="bg1"/>
                </a:solidFill>
              </a:rPr>
            </a:br>
            <a:r>
              <a:rPr lang="en-LK" dirty="0">
                <a:solidFill>
                  <a:schemeClr val="bg1"/>
                </a:solidFill>
                <a:hlinkClick r:id="rId2">
                  <a:extLst>
                    <a:ext uri="{A12FA001-AC4F-418D-AE19-62706E023703}">
                      <ahyp:hlinkClr xmlns:ahyp="http://schemas.microsoft.com/office/drawing/2018/hyperlinkcolor" val="tx"/>
                    </a:ext>
                  </a:extLst>
                </a:hlinkClick>
              </a:rPr>
              <a:t>www.lirneasia.net</a:t>
            </a:r>
            <a:r>
              <a:rPr lang="en-LK" dirty="0">
                <a:solidFill>
                  <a:schemeClr val="bg1"/>
                </a:solidFill>
              </a:rPr>
              <a:t> </a:t>
            </a:r>
          </a:p>
          <a:p>
            <a:r>
              <a:rPr lang="en-LK" dirty="0">
                <a:solidFill>
                  <a:schemeClr val="bg1"/>
                </a:solidFill>
                <a:hlinkClick r:id="rId3">
                  <a:extLst>
                    <a:ext uri="{A12FA001-AC4F-418D-AE19-62706E023703}">
                      <ahyp:hlinkClr xmlns:ahyp="http://schemas.microsoft.com/office/drawing/2018/hyperlinkcolor" val="tx"/>
                    </a:ext>
                  </a:extLst>
                </a:hlinkClick>
              </a:rPr>
              <a:t>rohan@lirneasia.net</a:t>
            </a:r>
            <a:r>
              <a:rPr lang="en-LK" dirty="0">
                <a:solidFill>
                  <a:schemeClr val="bg1"/>
                </a:solidFill>
              </a:rPr>
              <a:t> </a:t>
            </a:r>
          </a:p>
        </p:txBody>
      </p:sp>
    </p:spTree>
    <p:extLst>
      <p:ext uri="{BB962C8B-B14F-4D97-AF65-F5344CB8AC3E}">
        <p14:creationId xmlns:p14="http://schemas.microsoft.com/office/powerpoint/2010/main" val="3818011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CB0978-A095-9432-F018-4C46B471D7FF}"/>
              </a:ext>
            </a:extLst>
          </p:cNvPr>
          <p:cNvSpPr>
            <a:spLocks noGrp="1"/>
          </p:cNvSpPr>
          <p:nvPr>
            <p:ph idx="1"/>
          </p:nvPr>
        </p:nvSpPr>
        <p:spPr/>
        <p:txBody>
          <a:bodyPr>
            <a:normAutofit fontScale="92500"/>
          </a:bodyPr>
          <a:lstStyle/>
          <a:p>
            <a:r>
              <a:rPr lang="en-US" dirty="0"/>
              <a:t>Example: A person uses Google Maps (along with a billion plus others)</a:t>
            </a:r>
          </a:p>
          <a:p>
            <a:pPr lvl="1"/>
            <a:r>
              <a:rPr lang="en-US" dirty="0"/>
              <a:t>While some data are downloaded to the device, the app lives in the cloud</a:t>
            </a:r>
          </a:p>
          <a:p>
            <a:pPr lvl="1"/>
            <a:r>
              <a:rPr lang="en-US" dirty="0"/>
              <a:t>By use of Google Maps, a person jointly creates “his/her data”</a:t>
            </a:r>
          </a:p>
          <a:p>
            <a:pPr lvl="1"/>
            <a:r>
              <a:rPr lang="en-US" dirty="0"/>
              <a:t>Has been used by investigators to track and identify criminal suspects </a:t>
            </a:r>
            <a:r>
              <a:rPr lang="en-US" dirty="0">
                <a:sym typeface="Wingdings" panose="05000000000000000000" pitchFamily="2" charset="2"/>
              </a:rPr>
              <a:t> includes personal identifiable information (PII)  would normally be covered by data protection law, possibly with higher protection</a:t>
            </a:r>
          </a:p>
          <a:p>
            <a:r>
              <a:rPr lang="en-US" dirty="0">
                <a:sym typeface="Wingdings" panose="05000000000000000000" pitchFamily="2" charset="2"/>
              </a:rPr>
              <a:t>What is there is a data breach? What if data are misused? What specifies the responsibilities of the service provider?</a:t>
            </a:r>
          </a:p>
          <a:p>
            <a:r>
              <a:rPr lang="en-US" dirty="0">
                <a:sym typeface="Wingdings" panose="05000000000000000000" pitchFamily="2" charset="2"/>
              </a:rPr>
              <a:t>Where do the data reside? In which jurisdiction?</a:t>
            </a:r>
          </a:p>
          <a:p>
            <a:pPr lvl="1"/>
            <a:r>
              <a:rPr lang="en-US" dirty="0">
                <a:sym typeface="Wingdings" panose="05000000000000000000" pitchFamily="2" charset="2"/>
              </a:rPr>
              <a:t>Somewhere in the Google Cloud, possibly in data centers multiple countries</a:t>
            </a:r>
          </a:p>
          <a:p>
            <a:r>
              <a:rPr lang="en-US" dirty="0">
                <a:sym typeface="Wingdings" panose="05000000000000000000" pitchFamily="2" charset="2"/>
              </a:rPr>
              <a:t>Which state/Data Protection Authority (DPA) has authority over the data?</a:t>
            </a:r>
          </a:p>
          <a:p>
            <a:pPr lvl="1"/>
            <a:r>
              <a:rPr lang="en-US" dirty="0">
                <a:sym typeface="Wingdings" panose="05000000000000000000" pitchFamily="2" charset="2"/>
              </a:rPr>
              <a:t>None, really. Perhaps US as a default</a:t>
            </a:r>
          </a:p>
          <a:p>
            <a:pPr lvl="1"/>
            <a:endParaRPr lang="en-US" dirty="0"/>
          </a:p>
        </p:txBody>
      </p:sp>
      <p:sp>
        <p:nvSpPr>
          <p:cNvPr id="3" name="Slide Number Placeholder 2">
            <a:extLst>
              <a:ext uri="{FF2B5EF4-FFF2-40B4-BE49-F238E27FC236}">
                <a16:creationId xmlns:a16="http://schemas.microsoft.com/office/drawing/2014/main" id="{F037C514-4268-54C9-0192-FD92E019CE33}"/>
              </a:ext>
            </a:extLst>
          </p:cNvPr>
          <p:cNvSpPr>
            <a:spLocks noGrp="1"/>
          </p:cNvSpPr>
          <p:nvPr>
            <p:ph type="sldNum" sz="quarter" idx="12"/>
          </p:nvPr>
        </p:nvSpPr>
        <p:spPr/>
        <p:txBody>
          <a:bodyPr/>
          <a:lstStyle/>
          <a:p>
            <a:fld id="{FF6014F9-9C52-42A2-8218-452140950EA7}" type="slidenum">
              <a:rPr lang="en-US" smtClean="0"/>
              <a:t>4</a:t>
            </a:fld>
            <a:endParaRPr lang="en-US"/>
          </a:p>
        </p:txBody>
      </p:sp>
      <p:sp>
        <p:nvSpPr>
          <p:cNvPr id="4" name="Title 3">
            <a:extLst>
              <a:ext uri="{FF2B5EF4-FFF2-40B4-BE49-F238E27FC236}">
                <a16:creationId xmlns:a16="http://schemas.microsoft.com/office/drawing/2014/main" id="{6559B941-18C2-EF48-D0DD-2EFDB8A0AC0B}"/>
              </a:ext>
            </a:extLst>
          </p:cNvPr>
          <p:cNvSpPr>
            <a:spLocks noGrp="1"/>
          </p:cNvSpPr>
          <p:nvPr>
            <p:ph type="title"/>
          </p:nvPr>
        </p:nvSpPr>
        <p:spPr/>
        <p:txBody>
          <a:bodyPr>
            <a:normAutofit/>
          </a:bodyPr>
          <a:lstStyle/>
          <a:p>
            <a:r>
              <a:rPr lang="en-US" dirty="0"/>
              <a:t>Do users need Tech Company services and/or protection by national regulators?</a:t>
            </a:r>
          </a:p>
        </p:txBody>
      </p:sp>
    </p:spTree>
    <p:extLst>
      <p:ext uri="{BB962C8B-B14F-4D97-AF65-F5344CB8AC3E}">
        <p14:creationId xmlns:p14="http://schemas.microsoft.com/office/powerpoint/2010/main" val="1868056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387D15-AD4C-4CC1-403F-9F7D07BF0BF3}"/>
              </a:ext>
            </a:extLst>
          </p:cNvPr>
          <p:cNvSpPr>
            <a:spLocks noGrp="1"/>
          </p:cNvSpPr>
          <p:nvPr>
            <p:ph idx="1"/>
          </p:nvPr>
        </p:nvSpPr>
        <p:spPr/>
        <p:txBody>
          <a:bodyPr>
            <a:normAutofit fontScale="92500"/>
          </a:bodyPr>
          <a:lstStyle/>
          <a:p>
            <a:r>
              <a:rPr lang="en-US" dirty="0"/>
              <a:t>Example: A Sri Lankan firm contracts an A/B experimentation platform headquartered in Silicon Valley to improve its service offerings</a:t>
            </a:r>
          </a:p>
          <a:p>
            <a:pPr lvl="1"/>
            <a:r>
              <a:rPr lang="en-US" dirty="0"/>
              <a:t>Experimentation platform designs and executes A/B tests on transaction-generated data made available by the client</a:t>
            </a:r>
          </a:p>
          <a:p>
            <a:r>
              <a:rPr lang="en-US" dirty="0"/>
              <a:t>Data falls within scope of Sri Lanka Personal Data Protection Act, No. 9 of 2022, because it is processed by a controller or processor who: </a:t>
            </a:r>
          </a:p>
          <a:p>
            <a:pPr marL="650230" lvl="1" indent="0">
              <a:buNone/>
            </a:pPr>
            <a:r>
              <a:rPr lang="en-US" b="0" i="0" u="none" strike="noStrike" baseline="0" dirty="0">
                <a:solidFill>
                  <a:srgbClr val="231F20"/>
                </a:solidFill>
              </a:rPr>
              <a:t>(</a:t>
            </a:r>
            <a:r>
              <a:rPr lang="en-US" b="0" i="0" u="none" strike="noStrike" baseline="0" dirty="0" err="1">
                <a:solidFill>
                  <a:srgbClr val="231F20"/>
                </a:solidFill>
              </a:rPr>
              <a:t>i</a:t>
            </a:r>
            <a:r>
              <a:rPr lang="en-US" b="0" i="0" u="none" strike="noStrike" baseline="0" dirty="0">
                <a:solidFill>
                  <a:srgbClr val="231F20"/>
                </a:solidFill>
              </a:rPr>
              <a:t>) is domiciled or ordinarily resident in Sri Lanka;</a:t>
            </a:r>
          </a:p>
          <a:p>
            <a:pPr marL="650230" lvl="1" indent="0">
              <a:buNone/>
            </a:pPr>
            <a:r>
              <a:rPr lang="en-US" b="0" i="0" u="none" strike="noStrike" baseline="0" dirty="0">
                <a:solidFill>
                  <a:srgbClr val="231F20"/>
                </a:solidFill>
              </a:rPr>
              <a:t>(ii) is incorporated or established under any written law of Sri Lanka;</a:t>
            </a:r>
          </a:p>
          <a:p>
            <a:pPr marL="650230" lvl="1" indent="0">
              <a:buNone/>
            </a:pPr>
            <a:r>
              <a:rPr lang="en-US" b="0" i="0" u="none" strike="noStrike" baseline="0" dirty="0">
                <a:solidFill>
                  <a:srgbClr val="231F20"/>
                </a:solidFill>
              </a:rPr>
              <a:t>(iii) offers goods or services to data subjects in Sri Lanka including the offering of goods or services with specific targeting of data subjects in Sri Lanka; </a:t>
            </a:r>
            <a:r>
              <a:rPr lang="en-US" b="0" i="0" u="none" strike="noStrike" baseline="0" dirty="0">
                <a:solidFill>
                  <a:srgbClr val="FF0000"/>
                </a:solidFill>
              </a:rPr>
              <a:t>or</a:t>
            </a:r>
          </a:p>
          <a:p>
            <a:pPr marL="650230" lvl="1" indent="0">
              <a:buNone/>
            </a:pPr>
            <a:r>
              <a:rPr lang="en-US" b="0" i="0" u="none" strike="noStrike" baseline="0" dirty="0">
                <a:solidFill>
                  <a:srgbClr val="FF0000"/>
                </a:solidFill>
              </a:rPr>
              <a:t>(iv) specifically monitors the </a:t>
            </a:r>
            <a:r>
              <a:rPr lang="en-US" b="0" i="0" u="none" strike="noStrike" baseline="0" dirty="0" err="1">
                <a:solidFill>
                  <a:srgbClr val="FF0000"/>
                </a:solidFill>
              </a:rPr>
              <a:t>behaviour</a:t>
            </a:r>
            <a:r>
              <a:rPr lang="en-US" b="0" i="0" u="none" strike="noStrike" baseline="0" dirty="0">
                <a:solidFill>
                  <a:srgbClr val="FF0000"/>
                </a:solidFill>
              </a:rPr>
              <a:t> of data subjects in Sri Lanka including profiling with the intention of making decisions in relation to the behavior of such data subjects in so far as such </a:t>
            </a:r>
            <a:r>
              <a:rPr lang="en-US" b="0" i="0" u="none" strike="noStrike" baseline="0" dirty="0" err="1">
                <a:solidFill>
                  <a:srgbClr val="FF0000"/>
                </a:solidFill>
              </a:rPr>
              <a:t>behaviour</a:t>
            </a:r>
            <a:r>
              <a:rPr lang="en-US" b="0" i="0" u="none" strike="noStrike" baseline="0" dirty="0">
                <a:solidFill>
                  <a:srgbClr val="FF0000"/>
                </a:solidFill>
              </a:rPr>
              <a:t> takes place in Sri Lanka. </a:t>
            </a:r>
            <a:r>
              <a:rPr lang="en-US" b="0" i="0" u="none" strike="noStrike" baseline="0" dirty="0"/>
              <a:t>(s. 2(1)(b))</a:t>
            </a:r>
            <a:endParaRPr lang="en-US" dirty="0"/>
          </a:p>
        </p:txBody>
      </p:sp>
      <p:sp>
        <p:nvSpPr>
          <p:cNvPr id="3" name="Slide Number Placeholder 2">
            <a:extLst>
              <a:ext uri="{FF2B5EF4-FFF2-40B4-BE49-F238E27FC236}">
                <a16:creationId xmlns:a16="http://schemas.microsoft.com/office/drawing/2014/main" id="{ABB7A5A7-2F89-0EBF-6C5E-69A2C9070DE7}"/>
              </a:ext>
            </a:extLst>
          </p:cNvPr>
          <p:cNvSpPr>
            <a:spLocks noGrp="1"/>
          </p:cNvSpPr>
          <p:nvPr>
            <p:ph type="sldNum" sz="quarter" idx="12"/>
          </p:nvPr>
        </p:nvSpPr>
        <p:spPr/>
        <p:txBody>
          <a:bodyPr/>
          <a:lstStyle/>
          <a:p>
            <a:fld id="{FF6014F9-9C52-42A2-8218-452140950EA7}" type="slidenum">
              <a:rPr lang="en-US" smtClean="0"/>
              <a:t>5</a:t>
            </a:fld>
            <a:endParaRPr lang="en-US"/>
          </a:p>
        </p:txBody>
      </p:sp>
      <p:sp>
        <p:nvSpPr>
          <p:cNvPr id="4" name="Title 3">
            <a:extLst>
              <a:ext uri="{FF2B5EF4-FFF2-40B4-BE49-F238E27FC236}">
                <a16:creationId xmlns:a16="http://schemas.microsoft.com/office/drawing/2014/main" id="{F5292885-7D2A-9C8F-4663-46C6CFCD390C}"/>
              </a:ext>
            </a:extLst>
          </p:cNvPr>
          <p:cNvSpPr>
            <a:spLocks noGrp="1"/>
          </p:cNvSpPr>
          <p:nvPr>
            <p:ph type="title"/>
          </p:nvPr>
        </p:nvSpPr>
        <p:spPr/>
        <p:txBody>
          <a:bodyPr>
            <a:normAutofit/>
          </a:bodyPr>
          <a:lstStyle/>
          <a:p>
            <a:r>
              <a:rPr lang="en-US" dirty="0"/>
              <a:t>Do data protection laws allow productivity-enhancing uses of data? 1</a:t>
            </a:r>
          </a:p>
        </p:txBody>
      </p:sp>
    </p:spTree>
    <p:extLst>
      <p:ext uri="{BB962C8B-B14F-4D97-AF65-F5344CB8AC3E}">
        <p14:creationId xmlns:p14="http://schemas.microsoft.com/office/powerpoint/2010/main" val="1039708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62E630-1B4B-F3EA-A4BA-FBFF78CD17FA}"/>
              </a:ext>
            </a:extLst>
          </p:cNvPr>
          <p:cNvSpPr>
            <a:spLocks noGrp="1"/>
          </p:cNvSpPr>
          <p:nvPr>
            <p:ph idx="1"/>
          </p:nvPr>
        </p:nvSpPr>
        <p:spPr/>
        <p:txBody>
          <a:bodyPr>
            <a:normAutofit lnSpcReduction="10000"/>
          </a:bodyPr>
          <a:lstStyle/>
          <a:p>
            <a:r>
              <a:rPr lang="en-US" dirty="0"/>
              <a:t>Assume consent has been obtained for experimentation</a:t>
            </a:r>
          </a:p>
          <a:p>
            <a:r>
              <a:rPr lang="en-US" dirty="0"/>
              <a:t>Yet, for the experimentation to be conducted, it must be</a:t>
            </a:r>
          </a:p>
          <a:p>
            <a:pPr lvl="1"/>
            <a:r>
              <a:rPr lang="en-US" dirty="0"/>
              <a:t>Transferred to the custody of the A/B Testing Firm, located outside Sri Lanka</a:t>
            </a:r>
          </a:p>
          <a:p>
            <a:r>
              <a:rPr lang="en-US" dirty="0"/>
              <a:t>Unlikely that a US firm will locate in a small economy (USD 84 billion and shrinking)</a:t>
            </a:r>
          </a:p>
          <a:p>
            <a:r>
              <a:rPr lang="en-US" dirty="0"/>
              <a:t>Is it realistic to require A/B Testing Firm to register with the Sri Lankan DPA?</a:t>
            </a:r>
          </a:p>
          <a:p>
            <a:r>
              <a:rPr lang="en-US" dirty="0"/>
              <a:t>Is cross-border data flow which is essential for the use of SaaS (Software as a Service) permitted for</a:t>
            </a:r>
          </a:p>
          <a:p>
            <a:pPr lvl="1"/>
            <a:r>
              <a:rPr lang="en-US" dirty="0"/>
              <a:t>Public authorities?</a:t>
            </a:r>
          </a:p>
          <a:p>
            <a:pPr lvl="1"/>
            <a:r>
              <a:rPr lang="en-US" dirty="0"/>
              <a:t>Private entities?</a:t>
            </a:r>
          </a:p>
          <a:p>
            <a:endParaRPr lang="en-US" dirty="0"/>
          </a:p>
          <a:p>
            <a:endParaRPr lang="en-US" dirty="0"/>
          </a:p>
          <a:p>
            <a:pPr lvl="1"/>
            <a:endParaRPr lang="en-US" dirty="0"/>
          </a:p>
        </p:txBody>
      </p:sp>
      <p:sp>
        <p:nvSpPr>
          <p:cNvPr id="3" name="Slide Number Placeholder 2">
            <a:extLst>
              <a:ext uri="{FF2B5EF4-FFF2-40B4-BE49-F238E27FC236}">
                <a16:creationId xmlns:a16="http://schemas.microsoft.com/office/drawing/2014/main" id="{04EF9DD2-3A06-2F1D-F4AD-598CE17B2654}"/>
              </a:ext>
            </a:extLst>
          </p:cNvPr>
          <p:cNvSpPr>
            <a:spLocks noGrp="1"/>
          </p:cNvSpPr>
          <p:nvPr>
            <p:ph type="sldNum" sz="quarter" idx="12"/>
          </p:nvPr>
        </p:nvSpPr>
        <p:spPr/>
        <p:txBody>
          <a:bodyPr/>
          <a:lstStyle/>
          <a:p>
            <a:fld id="{FF6014F9-9C52-42A2-8218-452140950EA7}" type="slidenum">
              <a:rPr lang="en-US" smtClean="0"/>
              <a:t>6</a:t>
            </a:fld>
            <a:endParaRPr lang="en-US" dirty="0"/>
          </a:p>
        </p:txBody>
      </p:sp>
      <p:sp>
        <p:nvSpPr>
          <p:cNvPr id="4" name="Title 3">
            <a:extLst>
              <a:ext uri="{FF2B5EF4-FFF2-40B4-BE49-F238E27FC236}">
                <a16:creationId xmlns:a16="http://schemas.microsoft.com/office/drawing/2014/main" id="{3777DC4A-1D7C-91B3-0A44-60852508749E}"/>
              </a:ext>
            </a:extLst>
          </p:cNvPr>
          <p:cNvSpPr>
            <a:spLocks noGrp="1"/>
          </p:cNvSpPr>
          <p:nvPr>
            <p:ph type="title"/>
          </p:nvPr>
        </p:nvSpPr>
        <p:spPr/>
        <p:txBody>
          <a:bodyPr/>
          <a:lstStyle/>
          <a:p>
            <a:r>
              <a:rPr lang="en-US" dirty="0"/>
              <a:t>Do data protection laws allow productivity-enhancing uses of data? 2</a:t>
            </a:r>
          </a:p>
        </p:txBody>
      </p:sp>
    </p:spTree>
    <p:extLst>
      <p:ext uri="{BB962C8B-B14F-4D97-AF65-F5344CB8AC3E}">
        <p14:creationId xmlns:p14="http://schemas.microsoft.com/office/powerpoint/2010/main" val="2012699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4A561D-B70D-6E94-7A88-AC4428419657}"/>
              </a:ext>
            </a:extLst>
          </p:cNvPr>
          <p:cNvSpPr>
            <a:spLocks noGrp="1"/>
          </p:cNvSpPr>
          <p:nvPr>
            <p:ph type="title"/>
          </p:nvPr>
        </p:nvSpPr>
        <p:spPr/>
        <p:txBody>
          <a:bodyPr/>
          <a:lstStyle/>
          <a:p>
            <a:r>
              <a:rPr lang="en-US" dirty="0"/>
              <a:t>Analysis of solutions</a:t>
            </a:r>
          </a:p>
        </p:txBody>
      </p:sp>
      <p:sp>
        <p:nvSpPr>
          <p:cNvPr id="6" name="Text Placeholder 5">
            <a:extLst>
              <a:ext uri="{FF2B5EF4-FFF2-40B4-BE49-F238E27FC236}">
                <a16:creationId xmlns:a16="http://schemas.microsoft.com/office/drawing/2014/main" id="{C5F57299-13B4-B819-EA2D-163DADCD6D2D}"/>
              </a:ext>
            </a:extLst>
          </p:cNvPr>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E739082E-8680-18C0-0F1C-4FCA98A4ABBA}"/>
              </a:ext>
            </a:extLst>
          </p:cNvPr>
          <p:cNvSpPr>
            <a:spLocks noGrp="1"/>
          </p:cNvSpPr>
          <p:nvPr>
            <p:ph type="sldNum" sz="quarter" idx="12"/>
          </p:nvPr>
        </p:nvSpPr>
        <p:spPr/>
        <p:txBody>
          <a:bodyPr/>
          <a:lstStyle/>
          <a:p>
            <a:fld id="{FF6014F9-9C52-42A2-8218-452140950EA7}" type="slidenum">
              <a:rPr lang="en-US" smtClean="0"/>
              <a:t>7</a:t>
            </a:fld>
            <a:endParaRPr lang="en-US"/>
          </a:p>
        </p:txBody>
      </p:sp>
      <p:sp>
        <p:nvSpPr>
          <p:cNvPr id="7" name="Text Placeholder 6">
            <a:extLst>
              <a:ext uri="{FF2B5EF4-FFF2-40B4-BE49-F238E27FC236}">
                <a16:creationId xmlns:a16="http://schemas.microsoft.com/office/drawing/2014/main" id="{86347DA8-0CB9-1F65-982F-BC14EF1922F3}"/>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72799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768C03-7C82-6C78-EC17-E11A521E2571}"/>
              </a:ext>
            </a:extLst>
          </p:cNvPr>
          <p:cNvSpPr>
            <a:spLocks noGrp="1"/>
          </p:cNvSpPr>
          <p:nvPr>
            <p:ph idx="1"/>
          </p:nvPr>
        </p:nvSpPr>
        <p:spPr/>
        <p:txBody>
          <a:bodyPr/>
          <a:lstStyle/>
          <a:p>
            <a:r>
              <a:rPr lang="en-US" dirty="0"/>
              <a:t>Much of the thinking on data protection, including consent and purpose-specification principles, come from 1980 OECD Guidelines on the Protection of Privacy and Transborder Flows of Personal Data </a:t>
            </a:r>
          </a:p>
          <a:p>
            <a:pPr lvl="1"/>
            <a:r>
              <a:rPr lang="en-US" dirty="0"/>
              <a:t>Are principles developed in the context of people filling up credit assessment forms valid in today’s context of pervasively collected and processed transaction-generated data? </a:t>
            </a:r>
          </a:p>
          <a:p>
            <a:r>
              <a:rPr lang="en-US" dirty="0"/>
              <a:t>Should we be looking at data processing in the context of </a:t>
            </a:r>
          </a:p>
          <a:p>
            <a:pPr lvl="1"/>
            <a:r>
              <a:rPr lang="en-US" dirty="0"/>
              <a:t>Exporting Business Process Outsourcing (BPO) services? OR</a:t>
            </a:r>
          </a:p>
          <a:p>
            <a:pPr lvl="1"/>
            <a:r>
              <a:rPr lang="en-US" dirty="0"/>
              <a:t>Using SaaS and cloud services to make economic sectors more productive? OR</a:t>
            </a:r>
          </a:p>
          <a:p>
            <a:pPr lvl="1"/>
            <a:r>
              <a:rPr lang="en-US" dirty="0"/>
              <a:t>Developing AI-based innovative businesses?</a:t>
            </a:r>
          </a:p>
        </p:txBody>
      </p:sp>
      <p:sp>
        <p:nvSpPr>
          <p:cNvPr id="3" name="Slide Number Placeholder 2">
            <a:extLst>
              <a:ext uri="{FF2B5EF4-FFF2-40B4-BE49-F238E27FC236}">
                <a16:creationId xmlns:a16="http://schemas.microsoft.com/office/drawing/2014/main" id="{67426C48-979B-685A-2513-6E2F145206A5}"/>
              </a:ext>
            </a:extLst>
          </p:cNvPr>
          <p:cNvSpPr>
            <a:spLocks noGrp="1"/>
          </p:cNvSpPr>
          <p:nvPr>
            <p:ph type="sldNum" sz="quarter" idx="12"/>
          </p:nvPr>
        </p:nvSpPr>
        <p:spPr/>
        <p:txBody>
          <a:bodyPr/>
          <a:lstStyle/>
          <a:p>
            <a:fld id="{FF6014F9-9C52-42A2-8218-452140950EA7}" type="slidenum">
              <a:rPr lang="en-US" smtClean="0"/>
              <a:t>8</a:t>
            </a:fld>
            <a:endParaRPr lang="en-US"/>
          </a:p>
        </p:txBody>
      </p:sp>
      <p:sp>
        <p:nvSpPr>
          <p:cNvPr id="4" name="Title 3">
            <a:extLst>
              <a:ext uri="{FF2B5EF4-FFF2-40B4-BE49-F238E27FC236}">
                <a16:creationId xmlns:a16="http://schemas.microsoft.com/office/drawing/2014/main" id="{89888FD7-272F-36F9-7F5B-D4DD87375AC7}"/>
              </a:ext>
            </a:extLst>
          </p:cNvPr>
          <p:cNvSpPr>
            <a:spLocks noGrp="1"/>
          </p:cNvSpPr>
          <p:nvPr>
            <p:ph type="title"/>
          </p:nvPr>
        </p:nvSpPr>
        <p:spPr/>
        <p:txBody>
          <a:bodyPr>
            <a:normAutofit/>
          </a:bodyPr>
          <a:lstStyle/>
          <a:p>
            <a:r>
              <a:rPr lang="en-US" dirty="0"/>
              <a:t>Data protection legislation: Are we driving, looking at the rearview mirror?</a:t>
            </a:r>
          </a:p>
        </p:txBody>
      </p:sp>
    </p:spTree>
    <p:extLst>
      <p:ext uri="{BB962C8B-B14F-4D97-AF65-F5344CB8AC3E}">
        <p14:creationId xmlns:p14="http://schemas.microsoft.com/office/powerpoint/2010/main" val="228721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E639A1-2A68-3F44-9B6B-6A3F8604144F}"/>
              </a:ext>
            </a:extLst>
          </p:cNvPr>
          <p:cNvSpPr>
            <a:spLocks noGrp="1"/>
          </p:cNvSpPr>
          <p:nvPr>
            <p:ph idx="1"/>
          </p:nvPr>
        </p:nvSpPr>
        <p:spPr/>
        <p:txBody>
          <a:bodyPr>
            <a:normAutofit fontScale="92500"/>
          </a:bodyPr>
          <a:lstStyle/>
          <a:p>
            <a:r>
              <a:rPr lang="en-US" dirty="0"/>
              <a:t>GDPR [EU General Data Protection Regulation], which came into effect in May 2018, has had major effects worldwide because</a:t>
            </a:r>
          </a:p>
          <a:p>
            <a:pPr lvl="1"/>
            <a:r>
              <a:rPr lang="en-US" dirty="0"/>
              <a:t>It is the most comprehensive general law on privacy at a time sectoral privacy regulation is in retreat even in the US</a:t>
            </a:r>
          </a:p>
          <a:p>
            <a:pPr lvl="1"/>
            <a:r>
              <a:rPr lang="en-US" dirty="0"/>
              <a:t>Its adequacy provisions provide strong incentives to adopt similar legislation</a:t>
            </a:r>
          </a:p>
          <a:p>
            <a:pPr lvl="2"/>
            <a:r>
              <a:rPr lang="en-US" dirty="0"/>
              <a:t>Even before GDPR, European model was being emulated across the world</a:t>
            </a:r>
          </a:p>
          <a:p>
            <a:r>
              <a:rPr lang="en-US" dirty="0"/>
              <a:t>Lobbying for data protection legislation in Sri Lanka (and across the Global South) motivated by desire of those with an interest in doing business with EU (</a:t>
            </a:r>
            <a:r>
              <a:rPr lang="en-US" dirty="0" err="1"/>
              <a:t>esp</a:t>
            </a:r>
            <a:r>
              <a:rPr lang="en-US" dirty="0"/>
              <a:t> BPO) to obtain adequacy certification under GDPR </a:t>
            </a:r>
          </a:p>
          <a:p>
            <a:pPr lvl="1"/>
            <a:r>
              <a:rPr lang="en-US" dirty="0"/>
              <a:t>Yet, illuminating to see that only </a:t>
            </a:r>
            <a:r>
              <a:rPr lang="en-US" b="0" i="0" dirty="0">
                <a:solidFill>
                  <a:srgbClr val="2D2D2D"/>
                </a:solidFill>
                <a:effectLst/>
              </a:rPr>
              <a:t>Andorra, Argentina, commercial organizations in Canada, Faroe Islands, Guernsey, Isle of Man, Japan, Jersey, New Zealand, South Korea, Switzerland, </a:t>
            </a:r>
            <a:r>
              <a:rPr lang="en-US" dirty="0">
                <a:solidFill>
                  <a:srgbClr val="2D2D2D"/>
                </a:solidFill>
              </a:rPr>
              <a:t>and </a:t>
            </a:r>
            <a:r>
              <a:rPr lang="en-US" b="0" i="0" dirty="0">
                <a:solidFill>
                  <a:srgbClr val="2D2D2D"/>
                </a:solidFill>
                <a:effectLst/>
              </a:rPr>
              <a:t>UK  have been certified in four years </a:t>
            </a:r>
          </a:p>
          <a:p>
            <a:pPr lvl="2"/>
            <a:r>
              <a:rPr lang="en-US" dirty="0">
                <a:solidFill>
                  <a:srgbClr val="2D2D2D"/>
                </a:solidFill>
              </a:rPr>
              <a:t>Only Argentina in the Global South; S Korea only in 2022</a:t>
            </a:r>
            <a:r>
              <a:rPr lang="en-US" dirty="0">
                <a:solidFill>
                  <a:srgbClr val="2D2D2D"/>
                </a:solidFill>
                <a:latin typeface="PT-Sans"/>
              </a:rPr>
              <a:t> </a:t>
            </a:r>
            <a:endParaRPr lang="en-US" dirty="0"/>
          </a:p>
        </p:txBody>
      </p:sp>
      <p:sp>
        <p:nvSpPr>
          <p:cNvPr id="3" name="Slide Number Placeholder 2">
            <a:extLst>
              <a:ext uri="{FF2B5EF4-FFF2-40B4-BE49-F238E27FC236}">
                <a16:creationId xmlns:a16="http://schemas.microsoft.com/office/drawing/2014/main" id="{57BA403D-1A1E-61D9-5781-A157145A06D5}"/>
              </a:ext>
            </a:extLst>
          </p:cNvPr>
          <p:cNvSpPr>
            <a:spLocks noGrp="1"/>
          </p:cNvSpPr>
          <p:nvPr>
            <p:ph type="sldNum" sz="quarter" idx="12"/>
          </p:nvPr>
        </p:nvSpPr>
        <p:spPr/>
        <p:txBody>
          <a:bodyPr/>
          <a:lstStyle/>
          <a:p>
            <a:fld id="{FF6014F9-9C52-42A2-8218-452140950EA7}" type="slidenum">
              <a:rPr lang="en-US" smtClean="0"/>
              <a:t>9</a:t>
            </a:fld>
            <a:endParaRPr lang="en-US" dirty="0"/>
          </a:p>
        </p:txBody>
      </p:sp>
      <p:sp>
        <p:nvSpPr>
          <p:cNvPr id="4" name="Title 3">
            <a:extLst>
              <a:ext uri="{FF2B5EF4-FFF2-40B4-BE49-F238E27FC236}">
                <a16:creationId xmlns:a16="http://schemas.microsoft.com/office/drawing/2014/main" id="{D759DAD7-6E42-06ED-F753-5A7B022A8941}"/>
              </a:ext>
            </a:extLst>
          </p:cNvPr>
          <p:cNvSpPr>
            <a:spLocks noGrp="1"/>
          </p:cNvSpPr>
          <p:nvPr>
            <p:ph type="title"/>
          </p:nvPr>
        </p:nvSpPr>
        <p:spPr/>
        <p:txBody>
          <a:bodyPr/>
          <a:lstStyle/>
          <a:p>
            <a:r>
              <a:rPr lang="en-US" dirty="0"/>
              <a:t>The GDPR effect</a:t>
            </a:r>
          </a:p>
        </p:txBody>
      </p:sp>
    </p:spTree>
    <p:extLst>
      <p:ext uri="{BB962C8B-B14F-4D97-AF65-F5344CB8AC3E}">
        <p14:creationId xmlns:p14="http://schemas.microsoft.com/office/powerpoint/2010/main" val="2131339746"/>
      </p:ext>
    </p:extLst>
  </p:cSld>
  <p:clrMapOvr>
    <a:masterClrMapping/>
  </p:clrMapOvr>
</p:sld>
</file>

<file path=ppt/theme/theme1.xml><?xml version="1.0" encoding="utf-8"?>
<a:theme xmlns:a="http://schemas.openxmlformats.org/drawingml/2006/main" name="LIRNEasia">
  <a:themeElements>
    <a:clrScheme name="LIRNEasia -colours">
      <a:dk1>
        <a:sysClr val="windowText" lastClr="000000"/>
      </a:dk1>
      <a:lt1>
        <a:sysClr val="window" lastClr="FFFFFF"/>
      </a:lt1>
      <a:dk2>
        <a:srgbClr val="000000"/>
      </a:dk2>
      <a:lt2>
        <a:srgbClr val="D8CAAA"/>
      </a:lt2>
      <a:accent1>
        <a:srgbClr val="A51212"/>
      </a:accent1>
      <a:accent2>
        <a:srgbClr val="377B76"/>
      </a:accent2>
      <a:accent3>
        <a:srgbClr val="D8CAAA"/>
      </a:accent3>
      <a:accent4>
        <a:srgbClr val="008ECC"/>
      </a:accent4>
      <a:accent5>
        <a:srgbClr val="444751"/>
      </a:accent5>
      <a:accent6>
        <a:srgbClr val="F26836"/>
      </a:accent6>
      <a:hlink>
        <a:srgbClr val="7EF9FF"/>
      </a:hlink>
      <a:folHlink>
        <a:srgbClr val="1D2951"/>
      </a:folHlink>
    </a:clrScheme>
    <a:fontScheme name="LA - font">
      <a:majorFont>
        <a:latin typeface="Montserrat"/>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10975</TotalTime>
  <Words>2843</Words>
  <Application>Microsoft Office PowerPoint</Application>
  <PresentationFormat>Custom</PresentationFormat>
  <Paragraphs>205</Paragraphs>
  <Slides>30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Montserrat</vt:lpstr>
      <vt:lpstr>PT-Sans</vt:lpstr>
      <vt:lpstr>LIRNEasia</vt:lpstr>
      <vt:lpstr>Data protection in an interconnected world </vt:lpstr>
      <vt:lpstr>Outline</vt:lpstr>
      <vt:lpstr>Problems</vt:lpstr>
      <vt:lpstr>Do users need Tech Company services and/or protection by national regulators?</vt:lpstr>
      <vt:lpstr>Do data protection laws allow productivity-enhancing uses of data? 1</vt:lpstr>
      <vt:lpstr>Do data protection laws allow productivity-enhancing uses of data? 2</vt:lpstr>
      <vt:lpstr>Analysis of solutions</vt:lpstr>
      <vt:lpstr>Data protection legislation: Are we driving, looking at the rearview mirror?</vt:lpstr>
      <vt:lpstr>The GDPR effect</vt:lpstr>
      <vt:lpstr>A recent data protection law in South Asia</vt:lpstr>
      <vt:lpstr>Registration not required: By Oct 2019, major change made in response to comments </vt:lpstr>
      <vt:lpstr>Different resolution to tension between global tech companies &amp; domestic regulators</vt:lpstr>
      <vt:lpstr>Provisions on data localization changed by March 2022</vt:lpstr>
      <vt:lpstr>Again, drafters side-stepped confrontation with global tech companies</vt:lpstr>
      <vt:lpstr>PowerPoint Presentation</vt:lpstr>
      <vt:lpstr>PowerPoint Presentation</vt:lpstr>
      <vt:lpstr>Muddling through, imperfectly</vt:lpstr>
      <vt:lpstr>Capacity is a problem even in Europe; serious constraint in Global South</vt:lpstr>
      <vt:lpstr>Harms minimized, but unlikely to gain adequacy certification from EU</vt:lpstr>
      <vt:lpstr>Can Sri Lankans  &amp; Kenyans use Google maps after the law comes into effect?</vt:lpstr>
      <vt:lpstr>Can Sri Lankan businesses use SaaS and cheap/high quality cloud services?</vt:lpstr>
      <vt:lpstr>The big picture</vt:lpstr>
      <vt:lpstr>Beyond technology</vt:lpstr>
      <vt:lpstr>The asymmetry of power</vt:lpstr>
      <vt:lpstr>Discerning emulation</vt:lpstr>
      <vt:lpstr>How to keep connected &amp; yet protect what needs protection </vt:lpstr>
      <vt:lpstr>Good policy (and legislation) is based on emulation; no point in reinventing the wheel 1 </vt:lpstr>
      <vt:lpstr>Good policy (and legislation) is based on emulation; no point in reinventing the wheel 2</vt:lpstr>
      <vt:lpstr>Be discerning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 access and use in Sri Lanka  and the Global South</dc:title>
  <dc:creator>Tharaka Amarasinghe</dc:creator>
  <cp:lastModifiedBy>Rohan Samarajiva</cp:lastModifiedBy>
  <cp:revision>299</cp:revision>
  <dcterms:created xsi:type="dcterms:W3CDTF">2019-12-03T07:57:09Z</dcterms:created>
  <dcterms:modified xsi:type="dcterms:W3CDTF">2022-09-28T20:56:58Z</dcterms:modified>
</cp:coreProperties>
</file>