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3.png" ContentType="image/png"/>
  <Override PartName="/ppt/media/image2.png" ContentType="image/png"/>
  <Override PartName="/ppt/media/image1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8/27/18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57B2751-19FA-4502-8041-982C6FE67E2B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LibreOffice/5.1.6.2$Linux_X86_64 LibreOffice_project/10m0$Build-2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2018-08-27T07:09:05Z</dcterms:created>
  <dc:creator>adisorn@ait.asia</dc:creator>
  <dc:description/>
  <dc:language>en-US</dc:language>
  <cp:lastModifiedBy/>
  <dcterms:modified xsi:type="dcterms:W3CDTF">2018-08-27T15:19:55Z</dcterms:modified>
  <cp:revision>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16.0013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